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6.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7.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8.xml" ContentType="application/vnd.openxmlformats-officedocument.presentationml.notesSlide+xml"/>
  <Override PartName="/ppt/ink/ink60.xml" ContentType="application/inkml+xml"/>
  <Override PartName="/ppt/ink/ink6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notesSlides/notesSlide12.xml" ContentType="application/vnd.openxmlformats-officedocument.presentationml.notesSlide+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notesSlides/notesSlide13.xml" ContentType="application/vnd.openxmlformats-officedocument.presentationml.notesSlide+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notesSlides/notesSlide20.xml" ContentType="application/vnd.openxmlformats-officedocument.presentationml.notesSlide+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notesSlides/notesSlide21.xml" ContentType="application/vnd.openxmlformats-officedocument.presentationml.notesSlide+xml"/>
  <Override PartName="/ppt/ink/ink147.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notesSlides/notesSlide26.xml" ContentType="application/vnd.openxmlformats-officedocument.presentationml.notesSlide+xml"/>
  <Override PartName="/ppt/ink/ink154.xml" ContentType="application/inkml+xml"/>
  <Override PartName="/ppt/notesSlides/notesSlide27.xml" ContentType="application/vnd.openxmlformats-officedocument.presentationml.notesSlide+xml"/>
  <Override PartName="/ppt/ink/ink155.xml" ContentType="application/inkml+xml"/>
  <Override PartName="/ppt/ink/ink156.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525" r:id="rId2"/>
    <p:sldId id="526" r:id="rId3"/>
    <p:sldId id="527" r:id="rId4"/>
    <p:sldId id="528" r:id="rId5"/>
    <p:sldId id="529" r:id="rId6"/>
    <p:sldId id="530" r:id="rId7"/>
    <p:sldId id="531" r:id="rId8"/>
    <p:sldId id="532" r:id="rId9"/>
    <p:sldId id="533" r:id="rId10"/>
    <p:sldId id="534" r:id="rId11"/>
    <p:sldId id="535" r:id="rId12"/>
    <p:sldId id="536" r:id="rId13"/>
    <p:sldId id="537" r:id="rId14"/>
    <p:sldId id="538" r:id="rId15"/>
    <p:sldId id="539" r:id="rId16"/>
    <p:sldId id="580" r:id="rId17"/>
    <p:sldId id="581" r:id="rId18"/>
    <p:sldId id="540" r:id="rId19"/>
    <p:sldId id="541" r:id="rId20"/>
    <p:sldId id="542" r:id="rId21"/>
    <p:sldId id="543" r:id="rId22"/>
    <p:sldId id="544" r:id="rId23"/>
    <p:sldId id="545" r:id="rId24"/>
    <p:sldId id="546" r:id="rId25"/>
    <p:sldId id="547" r:id="rId26"/>
    <p:sldId id="548" r:id="rId27"/>
    <p:sldId id="549" r:id="rId28"/>
    <p:sldId id="550" r:id="rId29"/>
    <p:sldId id="551" r:id="rId30"/>
    <p:sldId id="552" r:id="rId31"/>
    <p:sldId id="553" r:id="rId32"/>
    <p:sldId id="554" r:id="rId33"/>
    <p:sldId id="555" r:id="rId34"/>
    <p:sldId id="556" r:id="rId35"/>
    <p:sldId id="557" r:id="rId36"/>
    <p:sldId id="558" r:id="rId37"/>
    <p:sldId id="559" r:id="rId38"/>
    <p:sldId id="560" r:id="rId39"/>
    <p:sldId id="561" r:id="rId40"/>
    <p:sldId id="562" r:id="rId41"/>
    <p:sldId id="563" r:id="rId42"/>
    <p:sldId id="564" r:id="rId43"/>
    <p:sldId id="565" r:id="rId44"/>
    <p:sldId id="566" r:id="rId45"/>
    <p:sldId id="567" r:id="rId46"/>
    <p:sldId id="568" r:id="rId47"/>
    <p:sldId id="569" r:id="rId48"/>
    <p:sldId id="570" r:id="rId49"/>
    <p:sldId id="571" r:id="rId50"/>
    <p:sldId id="572" r:id="rId51"/>
    <p:sldId id="573" r:id="rId52"/>
    <p:sldId id="574" r:id="rId53"/>
    <p:sldId id="575" r:id="rId54"/>
    <p:sldId id="576" r:id="rId55"/>
  </p:sldIdLst>
  <p:sldSz cx="9144000" cy="6858000" type="screen4x3"/>
  <p:notesSz cx="7099300" cy="10234613"/>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3" d="100"/>
          <a:sy n="63" d="100"/>
        </p:scale>
        <p:origin x="1380" y="6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13" d="100"/>
          <a:sy n="113" d="100"/>
        </p:scale>
        <p:origin x="-4216"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FF6CDF19-3B69-46D3-80E3-94EBD101C7F9}" type="datetimeFigureOut">
              <a:rPr lang="en-US"/>
              <a:pPr>
                <a:defRPr/>
              </a:pPr>
              <a:t>4/1/2023</a:t>
            </a:fld>
            <a:endParaRPr lang="en-US"/>
          </a:p>
        </p:txBody>
      </p:sp>
      <p:sp>
        <p:nvSpPr>
          <p:cNvPr id="4" name="Footer Placeholder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73D0FC3D-F507-4B94-A7C2-C3A913711954}" type="slidenum">
              <a:rPr lang="en-US"/>
              <a:pPr>
                <a:defRPr/>
              </a:pPr>
              <a:t>‹#›</a:t>
            </a:fld>
            <a:endParaRPr lang="en-US"/>
          </a:p>
        </p:txBody>
      </p:sp>
    </p:spTree>
    <p:extLst>
      <p:ext uri="{BB962C8B-B14F-4D97-AF65-F5344CB8AC3E}">
        <p14:creationId xmlns:p14="http://schemas.microsoft.com/office/powerpoint/2010/main" val="88125752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15:58.82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1176 185,'-58'-35,"-167"-76,206 104,0 0,0 1,-1 1,1 0,-1 2,0 0,0 2,-1 0,1 1,0 1,-15 3,-27-2,48-2,-7-1,0 0,0 2,0 0,0 2,0 0,0 1,1 1,0 1,0 1,0 1,-13 7,-150 96,172-102,0 1,1 1,0 0,1 1,0-1,1 2,0-1,1 1,0 0,1 1,1 0,0 0,1 0,0 0,1 0,1 1,0 0,1-1,1 1,0 0,1 0,1-1,0 2,0 216,-2-229,0 1,1-1,-1 0,1 0,-1 1,1-1,0 0,0 0,1 0,-1 0,1 0,-1 0,1 0,0 0,0-1,0 1,0-1,1 1,-1-1,1 0,-1 0,1 0,0 0,0-1,0 1,0-1,0 0,0 1,2-1,6 4,-1 1,1-1,-1 2,0 0,-1 0,1 0,-2 1,1 1,-1 0,0 0,-1 0,2 3,70 68,63 14,-129-84,0-1,0 0,1-1,0 0,1-1,-1-1,1 0,0-1,1 0,-1-1,1-1,0-1,0 0,16-1,279-4,-300 2,-1 0,1-1,-1 0,1 0,-1-1,0 0,0-1,0 0,-1-1,1 0,-1-1,0 0,-1 0,0 0,1-1,-2-1,6-5,62-50,-61 53,-1 0,0 0,0-2,-1 1,-1-1,0-1,6-10,-6 7,-2-2,0 1,0-1,-2-1,0 0,-2 0,0 0,0 0,-2-1,-1 0,0 1,-2-20,-3-208,1 238,0 0,0 0,-1 1,0 0,0-1,-1 1,0 0,-1 1,0-1,0 1,0 0,-6-6,-28-44,35 49,1 1,-1-1,0 1,-1 0,1 0,-1 0,-1 1,1 0,-1 0,0 0,-1 1,1-1,-1 2,0-1,-1 1,1 0,-1 0,1 1,-1 0,0 1,-3-1,2 1,0 1,0 0,0 1,0 0,0 0,0 1,0 0,0 1,0 0,0 0,1 1,-1 0,1 1,0-1,-6 5,-2 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3:41.4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740 0,'-30'35,"-64"160,-105 131,107-226,-36 65,1 5,73-109,53-63,-1 1,1-1,0 0,-1 0,1 1,0-1,0 0,0 0,0 0,1 0,-1-1,0 1,1 0,-1 0,1 0,0 0,0-1,0 1,0 0,0 0,1 0,-1-1,0-1,-2-22,2 0,1-1,1 1,1 0,1 0,1 0,2 1,2-4,-2 12</inkml:trace>
  <inkml:trace contextRef="#ctx0" brushRef="#br0" timeOffset="717.824">156 77,'2'1,"1"1,-1 0,1 1,-1-1,0 0,0 1,0-1,0 1,0 0,0-1,-1 1,0 0,1 0,-1 0,0 0,0 0,-1 0,1 4,0-5,71 248,-47-175,-17-48,1 1,1-1,1-1,2 0,0 0,7 6,3 1,-2 1,0 1,-3 1,11 29,37 39,-66-102,1 0,0-1,0 1,-1-1,1 1,0-1,1 1,-1-1,0 0,0 1,1-1,-1 0,0 0,1 0,-1 0,1 0,-1 0,1-1,0 1,-1-1,1 1,0-1,0 1,-1-1,1 0,0 0,0 0,-1 0,1 0,0 0,0 0,-1 0,1-1,0 1,0-1,-1 0,1 1,-1-1,1 0,0 0,-1 0,0 0,1 0,-1 0,0 0,1-1,-1 1,0 0,0-1,0 1,0-1,1-1,6-12</inkml:trace>
  <inkml:trace contextRef="#ctx0" brushRef="#br0" timeOffset="1865.631">943 609,'-15'238,"11"-221,0 0,2 0,0 0,1 1,0-1,2 0,0 0,1 1,2 8,-1-22,0 0,0 0,1 0,-1-1,1 1,0-1,0 0,0 0,1 0,-1-1,1 1,-1-1,1 0,0 0,0-1,0 0,0 1,0-2,0 1,0 0,0-1,0 0,1 0,-1-1,0 0,0 0,0 0,0 0,2-1,43 1,-40 2,-1 1,0 1,0 0,0 0,0 0,0 1,0 1,-1 0,0 0,7 6,2 1</inkml:trace>
  <inkml:trace contextRef="#ctx0" brushRef="#br0" timeOffset="6760.79">1476 306,'43'35,"-36"-32,222 77,-108-26,-56-22,-53-16</inkml:trace>
  <inkml:trace contextRef="#ctx0" brushRef="#br0" timeOffset="7327.206">1375 738,'5'0,"5"0,5 0,5 0,3 0,2 0,6 0,1 0,0 0,-2 0,0 0,-3 0,0 0,-1 0,4 0,1 0,-1 0,-4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46.26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24,'3'0,"6"0,4 0,4 0,3 0,6 0,2 0,3 0,1 0,-1 0,-7-4,-3-1,-1 0,3 1,1 2,1 0,0 1,-5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46.71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43,'343'-1,"-335"1,0-1,0 0,-1-1,1 1,0-1,-1-1,1 1,-1-2,0 1,0-1,5-2,3-7</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44.76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1,'13'0,"0"0,0 0,0 1,0 1,0 0,0 1,0 0,-1 1,1 1,-1 0,0 0,0 1,-1 1,0 0,0 0,0 1,2 3,83 158,15 55,-18-4,-92-218,-1 1,1 0,0-1,0 1,0-1,0 1,0-1,0 1,1-1,-1 0,1 0,0 0,-1 0,1 0,0 0,0 0,0 0,1-1,-1 1,0-1,1 0,-1 1,1-1,-1 0,1-1,-1 1,1 0,0-1,-1 1,1-1,0 0,-1 0,1 0,0 0,-1 0,1-1,0 1,-1-1,1 0,0 0,-1 0,1 0,-1 0,0 0,1-1,-1 1,0-1,113-125,12-4,1-53,-32-20,-87 192,-14 15,-4 2</inkml:trace>
  <inkml:trace contextRef="#ctx0" brushRef="#br0" timeOffset="704.435">1105 597,'-14'141,"5"26,9-167</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48.978"/>
    </inkml:context>
    <inkml:brush xml:id="br0">
      <inkml:brushProperty name="width" value="0.05" units="cm"/>
      <inkml:brushProperty name="height" value="0.05" units="cm"/>
      <inkml:brushProperty name="color" value="#004F8B"/>
      <inkml:brushProperty name="ignorePressure" value="1"/>
    </inkml:brush>
  </inkml:definitions>
  <inkml:trace contextRef="#ctx0" brushRef="#br0">622 1,'82'26,"31"-1,-42-16,-8 7,-30-6,0-2,0-1,0-2,1-1,12-1,14 5,-60-7,0 1,1-1,-1 1,0-1,0 1,0-1,-1 0,1 1,0-1,0 1,-1-1,1 0,-1 1,1-1,-1 0,0 1,1-1,-1 0,0 0,0 0,0 1,0-1,0 0,0 0,0 0,0-1,0 1,-1 0,1 0,0-1,-1 1,0 0,-1 2,-82 69,12-11,3 3,-38 45,-88 49,32-9,151-138,10-6,-1-1,0 0,0-1,0 1,0-1,0 0,-1 0,1 0,-1 0,0-1,0 0,0 0,0 0,0-1,-1 1,1-1,0-1,-1 1,1-1,-2 0,7 0,1 0,-1 0,1 0,-1 0,1 0,-1 0,0-1,1 1,-1 0,1 0,-1-1,0 1,1 0,-1 0,0-1,1 1,-1 0,0-1,0 1,1-1,-1 1,0 0,0-1,1 1,-1-1,0 1,0-1,0 1,0 0,0-1,0 1,0-1,0 1,0-1,0 1,0-1,0 1,0-1,0 1,0 0,0-1,-1 1,1-1,0 1,0-1,0 1,-1 0,1-1,0 1,-1 0,1-1,0 1,-1 0,1-1,0 1,-1 0,1 0,0-1,-1 1,1 0,-1 0,1 0,-1 0,1 0,-1-1,1 1,-1 0,37-18,162-34,-130 35,1 2,0 3,0 4,1 2,30 3,10 5,-92-2</inkml:trace>
  <inkml:trace contextRef="#ctx0" brushRef="#br0" timeOffset="884.496">1550 399,'-35'51,"22"25,-13 36,21-103,3-7,0-1,1 0,-1 0,1 1,-1-1,1 1,0-1,-1 1,1 0,0-1,0 1,0 0,0 0,1 0,-1 0,0 0,1 0,0 0,-1 0,1 0,0 0,0 0,0 0,0 0,0 0,1 0,-1 0,0 0,1 0,0 0,-1 0,1-1,0 1,0 0,0 0,0-1,0 1,1 0,-1-1,0 1,1-1,-1 0,1 1,0-1,-1 0,1 0,0 0,0 0,-1 0,1 0,1-1,76 20,-64-10,-12-8,-1 1,0-1,0 0,1 0,-1 0,1 0,0-1,-1 1,1-1,0 0,0 1,0-1,0-1,0 1,0 0,0-1,1 1,-1-1,0 0,0 0,0 0,0-1,0 1,0-1,1 0,-1 1,0-2,-1 1,1 0,0 0,2-2,4-10</inkml:trace>
  <inkml:trace contextRef="#ctx0" brushRef="#br0" timeOffset="7111.916">445 46,'-1'-2,"-1"0,0 0,0 0,0 0,0 1,-1-1,1 1,0-1,-1 1,1 0,-1 0,1 0,-1 0,1 1,-1-1,0 1,1-1,-1 1,0 0,1 0,-1 0,0 0,-1 1,0-1,-6-1,0 1,0 1,0 0,0 0,0 1,0 0,1 1,-1 0,1 0,-1 1,1 0,1 1,-1 0,0 0,1 1,0 0,1 0,-1 1,1 0,0 1,-4 6,-14 15,1 1,2 1,1 1,1 0,1 2,3 1,-3 7,16-35,1-1,-1 1,1 1,0-1,0 0,1 0,0 1,1-1,-1 0,1 1,1-1,-1 0,1 1,1-1,-1 0,1 0,1 0,-1 0,1 0,0 0,1-1,-1 1,2 0,3 4,0-1,1 0,0-1,1 0,0 0,0-1,1 0,0-1,0 0,1-1,0 0,0-1,4 1,4-1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59.216"/>
    </inkml:context>
    <inkml:brush xml:id="br0">
      <inkml:brushProperty name="width" value="0.05" units="cm"/>
      <inkml:brushProperty name="height" value="0.05" units="cm"/>
      <inkml:brushProperty name="color" value="#004F8B"/>
      <inkml:brushProperty name="ignorePressure" value="1"/>
    </inkml:brush>
  </inkml:definitions>
  <inkml:trace contextRef="#ctx0" brushRef="#br0">616 24,'47'-18,"224"12,126 25,396 79,-114-64,-211-16,-23 5,-115 11,-239-18,1-3,90 1,643 29,-252-45,-422 35,-35-3,62-3,-155-23,-5 1</inkml:trace>
  <inkml:trace contextRef="#ctx0" brushRef="#br0" timeOffset="1519.033">594 399,'46'-18,"-18"10,0 2,0 1,0 1,1 1,18 1,779 3,-750 8,-108 12,-58 12,25-10,1 2,1 3,1 3,-13 11,-214 125,-97 46,23 13,307-186,48-32,0-1,-1 1,1-2,-2 0,1 0,-1 0,0-1,0-1,0 0,-1 0,0-1,1 0,-1-1,-2 0,12-2,-1 0,1 0,-1 0,1 0,-1 0,1 0,0 0,-1-1,1 1,0-1,-1 1,1-1,0 1,-1-1,1 0,0 0,0 0,0 1,0-1,0 0,0 0,0-1,0 1,0 0,0 0,1 0,-1-1,0 1,1 0,-1 0,1-1,-1 1,1-1,0 1,0 0,0-1,-1 1,1-1,1 1,-1 0,0-1,0 1,0-1,1 1,-1 0,1-1,-1 1,1 0,-1-1,1 1,0 0,0 0,-1 0,1 0,0-1,0 1,0 0,0 1,1-1,-1 0,0 0,0 0,0 1,1-1,120-23,-10 18,1 5,-1 5,0 5,0 5,96 25,245 58,-453-97,42 10,-1-2,1-2,1-1,12-2,-42-3,-1 0,0-1,0-1,0 0,1-1,-2 0,1-1,0 0,-1-1,0 0,0-1,0 0,-1 0,0-1,0-1,7-7,-8 8,-1 0,-1-1,1 1,-2-2,1 1,-1-1,0 0,-1 0,1-1,-2 1,0-1,0 0,-1 0,0-1,-1 1,2-10,-4 2</inkml:trace>
  <inkml:trace contextRef="#ctx0" brushRef="#br0" timeOffset="2638.814">1764 752,'-13'203,"4"-140,8-49,0 0,-1 0,-1 0,0-1,-1 1,-1-1,0 0,-4 7,9-21,0 1,0-1,0 1,0-1,0 0,0 1,-1-1,1 1,0-1,-1 1,1-1,0 1,-1-1,1 1,0 0,-1-1,1 1,-1-1,1 1,-1 0,1-1,-1 1,1 0,-1 0,1-1,-1 1,1 0,-1 0,1 0,-1 0,0 0,1 0,-1 0,1 0,-1 0,1 0,-1 0,0 0,1 0,-1 0,1 0,-1 1,1-1,-1 0,1 0,-1 1,1-1,-1 0,1 1,-1-1,1 0,-1 1,1-1,0 1,-1-1,1 1,0-1,-1 1,1-1,0 1,0-1,-1 1,1-1,0 1,0-1,0 1,0 0,-8-48,6 27,0 0,2 0,0 1,1-1,1 0,1 0,1 1,0 0,2-1,0 2,3-5,-7 15,1 1,0-1,0 1,1 0,0 0,0 0,1 0,0 1,0-1,0 1,1 1,0-1,0 1,0 0,1 0,0 1,0 0,0 0,0 0,1 1,-1 0,1 1,0 0,0 0,1 0,-4 2,0-1,0 1,0 0,0 0,0 0,0 1,0-1,0 1,0 1,-1-1,1 1,0-1,-1 1,1 1,-1-1,1 1,-1 0,0 0,0 0,-1 0,1 0,0 1,-1 0,0 0,0 0,0 0,-1 0,1 1,-1-1,0 1,0 0,-1-1,1 1,-1 0,0 1,0 0,-1-1,0 1,0 0,-1-1,1 1,-1 0,0-1,-1 1,1-1,-1 1,0-1,-1 0,1 0,-1 0,0 0,0 0,-1 0,1-1,-1 0,0 0,0 0,0 0,-1 0,0-1,1 0,-1 0,0 0,-1 0,-98 33,103-36,0-1,0 1,0 0,0 0,0 0,0 0,0 0,0 0,0 0,0 0,0 0,0 0,0 0,0 1,0-1,0 0,0 1,0-1,0 1,0-1,0 1,0 0,1-1,-1 1,0 0,0-1,1 1,-1 0,1 0,-1 0,0-1,1 1,-1 0,1 0,0 0,-1 0,1 0,0 0,0 0,-1 0,1 0,0 0,0 0,0 0,0 0,0 0,1 0,-1 0,0 0,0 0,1 0,-1 0,0 0,1 0,-1 0,1 0,0 0,-1 0,1-1,-1 1,1 0,0 0,0-1,0 1,-1 0,130 98,-111-80,-10-11,-1-1,0 2,0-1,-1 1,0 0,0 1,-1-1,0 1,-1 0,0 1,-1 0,0-1,0 4,-3-9,-1-2,0 0,0 1,0-1,1 0,0 0,-1 1,1-1,0 0,1 0,-1 0,0 0,1 0,0-1,-1 1,1 0,0-1,0 1,1-1,-1 1,1-1,-1 0,1 0,-1 0,1-1,0 1,0-1,0 1,0-1,0 0,0 0,1 0,40-2,-27-4</inkml:trace>
  <inkml:trace contextRef="#ctx0" brushRef="#br0" timeOffset="3316.905">2560 464,'23'393,"-23"-100,-1-292,1 1,0-1,0 0,-1 0,1 0,0 0,0 1,0-1,0 0,0 0,0 0,1 0,-1 1,0-1,1 0,-1 0,1 0,-1 0,1 0,-1 0,1 0,0 0,-1 0,1 0,0 0,0 0,0-1,-1 1,1 0,0 0,0-1,0 1,1-1,-1 1,0-1,0 1,0-1,0 0,0 1,0-1,1 0,-1 0,0 0,0 0,0 0,1 0,5-9</inkml:trace>
  <inkml:trace contextRef="#ctx0" brushRef="#br0" timeOffset="3685.356">2493 906,'-5'-13,"10"-6,101 5,-83 15,-15-1,2 1,0-1,0 0,1-1,-1 0,0 0,0-1,0-1,0 1,0-2,-1 1,9-5,12-5,-15 9</inkml:trace>
  <inkml:trace contextRef="#ctx0" brushRef="#br0" timeOffset="5085.492">3002 333,'32'0,"10"-2,0 2,0 2,0 2,0 2,-1 1,37 13,90 39,-94-32,-74-24,0-1,0 1,0-1,0 0,0 1,0-1,0 1,-1-1,0 1,1-1,-1 0,0 1,0-1,0 0,0 0,0 0,-1 0,1 0,-1 0,0 0,1 0,-1 0,0-1,0 1,0-1,0 1,0-1,0 0,-2 1,0 1,-127 128,-40 87,22 38,95-117,54-133,-1-1,0 0,0 0,-1 0,0 0,1 0,-2-1,1 1,0 0,-1-1,0 0,0 0,0 1,-1-2,0 1,1 0,-1-1,0 0,-1 0,1 0,0 0,-1-1,0 1,1-1,-1 0,4-3,1-1,-1 1,1 0,0 0,0 0,0 0,-1 0,1-1,0 1,0 0,1 0,-1 0,0 0,0-1,0 1,1 0,-1 0,1 0,-1 0,1 0,-1 0,1 0,0 0,-1 0,1 0,0 0,0 0,-1 0,1 1,0-1,0 0,0 1,0-1,0 1,0-1,0 1,1-1,-1 1,1-1,-1 0,12-8,0 0,0 1,1 0,0 2,0-1,1 1,0 1,0 1,0 0,1 1,-1 1,1 0,0 1,0 1,-1 0,1 1,9 2,-7-3,84-11,-82 7</inkml:trace>
  <inkml:trace contextRef="#ctx0" brushRef="#br0" timeOffset="5847.924">3797 906,'-2'41,"-2"0,-2-1,-2 0,-1 0,-9 21,18-59,0 0,0-1,1 1,-1 0,0-1,1 1,0-1,-1 1,1-1,0 1,0-1,-1 1,1-1,0 0,1 1,-1-1,0 0,0 0,0 0,1 0,-1 0,1 0,-1 0,0 0,1 0,0-1,-1 1,1-1,-1 1,1-1,0 0,-1 0,1 1,0-1,-1 0,1 0,0-1,-1 1,1 0,0 0,-1-1,1 1,0-1,22 3,80 31,-78-23,1-1,1-1,-1-1,1-2,15 1,-24-5</inkml:trace>
  <inkml:trace contextRef="#ctx0" brushRef="#br0" timeOffset="6498.595">4613 576,'-45'493,"46"-393,-1-99</inkml:trace>
  <inkml:trace contextRef="#ctx0" brushRef="#br0" timeOffset="6829.61">4437 950,'4'0,"4"0,6 0,3 0,3 0,2 0,4 0,2 0,0 0,-1 0,-1 0,-6-3,-5-6,-6-1</inkml:trace>
  <inkml:trace contextRef="#ctx0" brushRef="#br0" timeOffset="8132.201">5078 509,'72'59,"-59"-52,1 1,0-2,0 0,1 0,0-1,0-1,0-1,0 0,1-1,-1 0,1-2,-1 1,1-2,-1 0,1-1,183-35,-198 36,0 0,0 0,1 0,-1 1,0-1,1 1,-1-1,1 1,-1 0,1-1,-1 1,0 0,1 0,-1 0,1 0,-1 0,1 0,-1 0,1 1,-1-1,1 0,-1 1,0 0,1-1,-1 1,0 0,1-1,-1 1,0 0,0 0,0 0,0 0,0 0,0 0,0 0,0 1,0-1,0 0,-1 0,1 1,0-1,-1 0,0 1,1-1,-1 1,0-1,1 1,-1-1,0 1,0-1,0 0,0 1,0-1,-1 1,1-1,0 1,-1-1,1 1,-1 0,-22 30,0-2,-3 0,0-2,-1-1,-8 4,-69 72,17-23,69-66,1 0,1 1,1 0,0 2,0 0,-9 16,-99 216,42-48,54-137,26-82,6 12,0-1,0 1,1-1,0 2,0-1,0 1,1 0,-1 0,1 0,1 1,-1 0,0 1,1 0,0 0,0 0,0 1,0 0,0 1,0 0,0 0,1 1,-1 0,0 0,0 1,5 1,360 1,-277 23,-73-18</inkml:trace>
  <inkml:trace contextRef="#ctx0" brushRef="#br0" timeOffset="8794.873">5939 1371,'-22'-60,"17"55,0 1,0-1,-1 1,0 0,0 0,0 0,0 1,-1 0,1 0,-1 1,0 0,1 0,-1 0,0 1,0 0,0 1,0-1,-1 1,1 1,0-1,-2 2,5-1,1-1,0 2,-1-1,1 0,0 1,0-1,0 1,0 0,1 0,-1 0,0 1,1-1,0 1,-1-1,1 1,0 0,0-1,1 1,-1 0,0 1,1-1,0 0,0 0,0 0,0 1,0-1,1 1,-1-1,1 0,0 1,0 1,14 109,-7-76,-7-33,1 0,-1 0,1 0,0-1,0 1,0 0,0-1,1 1,0-1,0 1,0-1,1 0,-1 0,1 0,0 0,0 0,1-1,-1 1,1-1,-1 0,4 2,-3-2,-1-1,1 0,0 0,0 0,0 0,0 0,0-1,0 0,0 0,0 0,0 0,1-1,-1 0,0 0,1 0,-1 0,0-1,1 1,-1-1,0 0,0 0,0-1,0 1,0-1,0 0,0 0,-1 0,1-1,2-1,4-10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50.56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111 244,'0'24,"-1"7,2 1,0-1,3 0,0 0,4 8,7 18,-3 1,-2 0,-3 1,-2 0,-3 17,-4 69,2-145,-1-1,1 1,-1 0,1 0,-1-1,1 1,-1 0,1 0,-1 0,0 0,1 0,-1 0,1 0,-1-1,1 2,-1-1,1 0,-1 0,1 0,-1 0,0 0,1 0,-1 0,1 1,-1-1,1 0,0 0,-1 1,1-1,-1 0,1 1,-1-1,1 1,0-1,-1 0,1 1,0-1,-1 1,1-1,0 1,0-1,-1 1,1-1,0 1,0-1,0 1,0-1,0 1,0 0,0-1,0 1,0-1,0 1,0-1,0 1,0-1,0 1,0-1,1 1,-1-1,0 1,0-1,1 1,-1-1,0 1,1 0,-4-13</inkml:trace>
  <inkml:trace contextRef="#ctx0" brushRef="#br0" timeOffset="401.55">1 796,'241'-14,"-64"4,-157 7,-5-2</inkml:trace>
  <inkml:trace contextRef="#ctx0" brushRef="#br0" timeOffset="1716.418">685 310,'40'1,"0"2,1 1,-1 2,0 2,-1 1,28 12,62 24,-126-42,0 0,0 1,-1-1,1 1,-1 0,0 0,0 0,0 0,-1 0,1 0,-1 0,0 1,0-1,0 0,-1 1,0-1,0 1,0-1,0 0,-1 1,1-1,-1 0,0 1,0-1,-1 0,0 0,1 0,-1 0,0 0,-1 0,1 0,-1-1,0 1,0-1,0 0,0 0,0 0,-3 2,-100 60,-16 63,15-14,9 91,93-195,-18 45,23-54,-1 0,1 0,0 1,1-1,-1 0,0 1,0-1,0 0,1 1,-1-1,1 0,-1 0,1 0,-1 1,1-1,0 0,0 0,-1 0,1 0,0 0,0 0,0 0,0-1,0 1,0 0,0 0,0-1,1 1,-1-1,0 1,0-1,1 1,-1-1,0 0,0 0,1 1,-1-1,0 0,1 0,-1 0,0-1,1 1,110-23,-51 13,0 2,1 3,0 3,40 5,-16-2,-82-1,-2 0,0 1,0-1,1 1,-1-1,0 0,1 0,-1 0,0 0,1-1,-1 1,0 0,1-1,-1 0,0 0,0 1,0-1,1 0,-1-1,0 1,0 0,-1-1,1 1,0-1,0 1,-1-1,1 0,-1 0,1 0,-1 0,0 0,0 0,0 0,1-16</inkml:trace>
  <inkml:trace contextRef="#ctx0" brushRef="#br0" timeOffset="2211.974">707 774,'44'-2,"-1"-1,1-3,-1-1,37-11,117-27,-181 41</inkml:trace>
  <inkml:trace contextRef="#ctx0" brushRef="#br0" timeOffset="2883.167">1701 1060,'-36'0,"9"-2,0 1,0 2,0 0,0 2,1 1,-1 1,1 1,0 1,0 2,1 0,-6 5,17-8,0 1,1 1,-1 0,2 0,-1 1,1 1,1 0,-1 1,2 0,0 1,0 0,1 1,0 0,1 0,1 0,-4 11,11-22,-1 1,1 0,0-1,0 1,0 0,0-1,0 1,1 0,-1-1,1 1,0-1,-1 1,1-1,0 1,1-1,-1 0,0 1,1-1,-1 0,1 0,0 0,0 0,0 0,0 0,0-1,0 1,0-1,0 1,1-1,-1 0,1 0,2 1,91 23,-77-21,22 2,0-1,-1-3,1 0,0-3,14-3,-7-13,-38 8</inkml:trace>
  <inkml:trace contextRef="#ctx0" brushRef="#br0" timeOffset="7109.178">1723 1,'129'30,"-111"-23,6 1,-15-5,0-1,0 1,0 0,-1 1,0 0,0 1,0-1,0 1,0 1,-1 0,0 0,-1 0,1 1,1 2,39 52,-38-53,-1 1,0 0,-1 1,0 0,0 0,-1 1,0 0,-1 0,0 0,-1 0,-1 1,1-1,-2 1,1 4,-4 260,1-263,-1 0,-1 1,0-1,-1 0,0 0,-1 0,0 0,-1-1,-1 1,0-1,0-1,-2 1,1-1,-8 8,-67 110,72-113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1:09.987"/>
    </inkml:context>
    <inkml:brush xml:id="br0">
      <inkml:brushProperty name="width" value="0.05" units="cm"/>
      <inkml:brushProperty name="height" value="0.05" units="cm"/>
      <inkml:brushProperty name="color" value="#004F8B"/>
      <inkml:brushProperty name="ignorePressure" value="1"/>
    </inkml:brush>
  </inkml:definitions>
  <inkml:trace contextRef="#ctx0" brushRef="#br0">24 0,'-23'382,"23"192,8-520,-8-53,0 0,0-1,0 1,1 0,-1 0,0 0,0 0,1 0,-1 0,0 0,1 0,-1-1,1 1,-1 0,1 0,-1 0,1-1,0 1,-1 0,1-1,0 1,0-1,-1 1,1-1,0 1,0-1,0 1,0-1,-1 0,1 1,0-1,0 0,0 0,0 0,0 0,0 0,0 0,0 0,0 0,0 0,0 0,0-1,-1 1,1 0,0 0,0-1,0 1,0-1,0 1,-1-1,1 1,0-1,0 1,-1-1,1 0,30-79,-18-63,-12 112</inkml:trace>
  <inkml:trace contextRef="#ctx0" brushRef="#br0" timeOffset="841.633">68 222,'615'0,"-590"4,-25 0</inkml:trace>
  <inkml:trace contextRef="#ctx0" brushRef="#br0" timeOffset="1488.566">157 465,'418'0,"-397"0</inkml:trace>
  <inkml:trace contextRef="#ctx0" brushRef="#br0" timeOffset="2276.611">134 1061,'222'-23,"-189"22,-2 0,0 1,0 1,0 2,0 1,11 4,-27-4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2:46.5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773 442,'-4'1,"0"0,0 0,0 0,0 0,0 1,0 0,0 0,0 0,0 0,1 0,-1 1,1-1,0 1,0 0,0 0,0 1,0-1,1 0,-1 1,1 0,-38 35,-57 7,14 52,74-90,1 0,1 1,-1 0,1 1,1 0,0 0,0 0,1 1,0 0,1 0,0 0,1 0,0 1,1-1,0 1,1-1,0 2,5 263,-2-255,2 0,0-1,2 1,0-1,1 0,1 0,0-1,2 0,0-1,2 0,0 0,0-1,8 6,-9-8,7 12,2-1,0 0,2-2,1-1,0 0,15 8,-33-27,0-1,0 0,1 0,-1-1,1 1,-1-1,1-1,0 1,0-1,0 0,0 0,0-1,0 0,0 0,0 0,0-1,0 1,0-2,0 1,0-1,-1 1,1-2,0 1,-1 0,0-1,1 0,-1-1,0 1,-1-1,1 0,0 0,48-37,-45 37,0-1,0 0,0-1,-1 0,0 0,0-1,0 1,-1-1,0-1,-1 1,1-1,-1 0,-1 0,0-1,0 0,0 1,-1-1,0 0,-1-1,0 2,0-1,-1 1,0-1,-1 0,1 1,-2-1,1 0,-1 0,-1 1,1-1,-1 1,-1-1,0 1,0 0,0 0,-1 0,-1 1,1-1,-1 1,0 0,-1 0,-3-3,5 6,-2-4,0 1,0 0,-1 1,0-1,0 1,-1 0,1 1,-1 0,-1 0,1 1,0 0,-1 0,0 1,0 0,0 0,0 1,-1 1,1-1,0 2,-1-1,1 1,-1 1,-8 0,-91 78,78-57,2 1,1 1,0 1,2 1,-15 21,31-34,0-1,-1-1,0 0,-1 0,0-1,-1 0,0-1,-1-1,-2 1,6-4</inkml:trace>
  <inkml:trace contextRef="#ctx0" brushRef="#br0" timeOffset="7631.52">2519 509</inkml:trace>
  <inkml:trace contextRef="#ctx0" brushRef="#br0" timeOffset="5147.246">1635 685,'0'488,"0"-470</inkml:trace>
  <inkml:trace contextRef="#ctx0" brushRef="#br0" timeOffset="5849.486">1414 1038,'2'-4,"0"-1,1 1,-1-1,1 1,-1 0,1 0,1 0,-1 1,0-1,1 1,0-1,0 1,0 0,4-2,103-41,-63 32,11-1,40-21,-91 31,-1 1,2 0,-1 1,0 0,1 0,-1 1,1 0,0 1,0 0,-1 0,1 1,4 0,44-5,-38 0</inkml:trace>
  <inkml:trace contextRef="#ctx0" brushRef="#br0" timeOffset="6881.603">2430 905,'-34'72,"28"-60,1 0,0 0,1 0,0 0,1 1,1 0,0-1,0 1,1 0,1 11,15 194,-5 49,-11-179,2-86,-1 0,1 0,-1 1,1-1,-1 0,0 0,0 0,0 1,0-1,-1 0,1 0,0 0,-1 0,0 1,1-1,-1 0,0 0,0 0,0 0,0-1,-1 1,1 0,0 0,-1-1,1 1,-1-1,0 1,1-1,-1 0,0 1,0-1,0 0,0 0,0 0,0-1,0 1,0 0,0-1,-1 0,1 1,0-1,-2 0,-11-4,0-2,1 1,0-2,0 0,0 0,1-2,0 1,0-2,1 0,0 0,-4-6,6 7,-140-110,135 98,14 14</inkml:trace>
  <inkml:trace contextRef="#ctx0" brushRef="#br0" timeOffset="27792.531">1 2253,'0'-4,"0"-4,3-6,6 0,5 3,3 3,3 2,2 3,0 2,-2 1</inkml:trace>
  <inkml:trace contextRef="#ctx0" brushRef="#br0" timeOffset="28357.308">45 2386,'-4'3,"2"2,7 0,4-5,10-2,4-5,7-1,1-3,-1 1,-1 1,-2 3,-2 2,-2 2,0 2,-5-4,2-1,2 1,-3 0</inkml:trace>
  <inkml:trace contextRef="#ctx0" brushRef="#br0" timeOffset="29708.676">1855 1877,'-46'-25,"22"18,1 2,-1 0,0 2,0 1,0 0,0 2,0 1,-20 3,30-3,-1 0,0 1,1 0,-1 1,1 1,0 0,0 1,0 1,1 0,0 1,0 0,0 1,1 0,1 1,-7 6,-49 41,55-47,0 0,0 1,0 0,2 1,-1 0,1 1,1 0,-1 1,-2 14,1 1,1 0,1 0,2 1,0 1,2-1,2 1,0-1,2 1,1 0,2 0,2 8,-3 46,0-69,-1 1,2 0,0-1,1 1,0-1,2 0,-1 0,2 0,0-1,1 0,0 0,4 5,-1-11,0 0,0-1,1 0,-1-1,2 0,-1-1,0 0,1-1,0 0,0-1,0 0,1-1,-1 0,1-1,-1 0,1-1,-1-1,1 0,-1-1,8-1,17 1,-27 2,0-2,-1 1,1-2,-1 1,0-1,0 0,0-1,0 0,0-1,-1 1,0-2,0 1,0-1,-1 0,1-1,4-5,-8 8,2-1,0-1,0 0,0-1,0 0,-1 1,0-2,-1 1,1-1,-2 1,1-1,-1 0,0 0,0-1,-1 1,0 0,-1-1,0 0,0 1,-1-1,0 1,-1-1,0 0,0 1,0-1,-2 0,-3-2,-1 1,0-1,0 2,-1-1,-1 1,0 0,0 1,0 0,-1 0,-9-4,11 5,-1 0,0 1,-1 1,0 0,1 0,-2 0,1 2,0-1,-1 1,1 1,-1 0,0 0,0 1,0 0,0 1,0 0,0 1,0 1,1-1,-1 2,0-1,1 1,-1 1,1 0,0 1,0-1,1 2,-2 0,-91 61,72-40,26-16</inkml:trace>
  <inkml:trace contextRef="#ctx0" brushRef="#br0" timeOffset="33338.791">2121 2342,'4'0,"4"0,6-4,-1-5,-1-4,0-1,2 3,2 2,3 4,5 2,2 2,1 1,0 0,-2 1,-1-1,-1 1,4-1,-4 0</inkml:trace>
  <inkml:trace contextRef="#ctx0" brushRef="#br0" timeOffset="9530.845">3358 685,'-2'-6,"-1"1,0 0,0-1,0 1,-1 0,1 0,-1 1,0-1,-1 1,1 0,-1 0,0 0,0 1,0-1,0 1,0 0,-1 1,0-1,1 1,-1 1,0-1,0 1,0 0,0 0,0 0,0 1,0 0,-1 0,-1-1,-1-1,0 0,0 1,-1 0,1 0,0 1,-1 0,1 0,0 1,0 0,-1 1,1 0,0 1,1 0,-1 0,0 1,1 0,0 0,0 1,0 0,-6 5,-16 105,-16 70,45-103,2-80,-1 0,0 0,1 0,-1 0,1 0,0 0,0 0,0 0,0 0,0-1,0 1,0 0,1 0,-1-1,1 1,-1-1,1 0,-1 1,1-1,0 0,0 0,-1 0,1 0,0 0,0 0,0-1,0 1,0-1,0 1,0-1,1 0,-1 0,0 0,0 0,0 0,1 0,4-2,0 0,0 0,0 0,0-1,-1 0,1 0,-1-1,0 1,0-1,0-1,-1 1,1-1,-1 0,0-1,-1 1,1-1,-1 0,0 0,0 0,43-48,25-48,-6-35,-66 136,0 0,0 1,0-1,0 0,0 0,0 0,0 1,0-1,0 0,0 0,0 0,0 1,1-1,-1 0,0 0,1 1,-1-1,0 0,1 0,-1 1,1-1,-1 1,1-1,0 0,-1 1,1-1,-1 1,1-1,0 1,-1 0,1-1,0 1,0 0,-1-1,1 1,0 0,0 0,0 0,-1-1,1 1,0 0,0 0,0 0,0 0,-1 1,1-1,0 0,0 0,0 0,-1 1,1-1,0 0,-1 1,1-1,0 1,0-1,-1 1,2 8,0 0,-1 1,0-1,-1 1,1-1,-2 1,0-1,0 1,-1-1,0 4,-4 25,0 499,6-517</inkml:trace>
  <inkml:trace contextRef="#ctx0" brushRef="#br0" timeOffset="22882.558">5301 486,'0'678,"0"-669</inkml:trace>
  <inkml:trace contextRef="#ctx0" brushRef="#br0" timeOffset="24181.437">5633 463,'2'3,"0"-1,0-1,0 1,0 0,0 0,0-1,1 1,-1-1,0 0,1 0,-1 0,1 0,0 0,-1 0,1-1,0 1,-1-1,1 0,0 0,-1 0,1 0,0 0,1-1,0 2,425-1,-303-25,-126 24,1 1,-1-1,1 1,-1-1,1 1,-1-1,1 1,0-1,-1 1,1 0,0-1,-1 1,1 0,0 0,-1 0,1-1,0 1,-1 0,1 0,0 0,0 0,-1 0,1 0,0 0,-1 0,1 1,0-1,-1 0,1 0,0 1,-1-1,1 0,0 1,-1-1,1 0,-1 1,1-1,-1 1,1-1,-1 1,1-1,-1 1,1 0,-1-1,0 1,1-1,-1 1,0 0,1-1,-1 1,0 0,0-1,0 1,0 0,0 0,0-1,0 1,0 0,0-1,0 1,0 0,0 0,-24 41,-107 121,113-137,2 0,1 2,1 0,1 1,-4 15,-44 58,-22 57,51-48,29-91</inkml:trace>
  <inkml:trace contextRef="#ctx0" brushRef="#br0" timeOffset="19323.58">3844 1016,'267'0,"-69"23,-179-23</inkml:trace>
  <inkml:trace contextRef="#ctx0" brushRef="#br0" timeOffset="21301.849">4882 862,'0'692,"0"-683,0 0,0-1,-1 1,0 0,-1-1,0 1,0 0,-1-1,0 0,0 0,-1 0,0 0,-1-1,1 1,-1-1,-1 0,1 0,-1-1,-1 0,1 0,-1 0,0-1,0 0,0 0,-1-1,0 0,0 0,0-1,0 0,-1 0,1-1,-1 0,-1-1,3 0,-1 0,1-1,0 0,-1 0,1-1,-1 0,1 0,0-1,0 0,-1 0,1-1,1 0,-1 0,0-1,1 1,0-2,0 1,0 0,0-1,1 0,-1-1,1 1,1-1,-1 0,1 0,0 0,-1-3,-19-30,15 26,0 0,1-1,0 0,1 0,0-1,2 0,0 0,0-1,1 1,1-1,0-4,3-38,1 35</inkml:trace>
  <inkml:trace contextRef="#ctx0" brushRef="#br0" timeOffset="22048.934">4882 463,'0'0</inkml:trace>
  <inkml:trace contextRef="#ctx0" brushRef="#br0" timeOffset="25348.82">4838 420,'0'2,"0"-1,0 1,0 0,0 0,0 0,1 0,-1 0,1-1,-1 1,1 0,0 0,0-1,0 1,0 0,0-1,0 1,0-1,0 1,0-1,1 0,-1 1,1-1,-1 0,1 0,-1 0,1 0,0 0,0-1,-1 1,1 0,0-1,0 1,0-1,-1 0,1 0,0 1,0-1,0 0,0-1,0 1,0 0,-1 0,1-1,0 1,0-1,0 0,-1 1,1-1,0 0,-1 0,1 0,-1 0,1-1,-1 1,1 0,-1 0,0-1,0 1,0-1,0 1,0-1,0 0,0 1,0-1,0 0,-1 0,1-1,-2 5,0 0,0 0,0 0,0-1,0 1,-1-1,1 1,-1-1,1 1,-1-1,1 0,-1 0,0 1,0-1,1 0,-1-1,0 1,0 0,0-1,0 1,0-1,0 1,0-1,0 0,0 0,0 0,0 0,0 0,0 0,0-1,0 1,0-1,0 1,0-1,0 0,0 0,0 0,0 0,1 0,-1 0,0 0,1-1,-1 1,1 0,-1-1,1 1,-1-2,-72-83,25 39,76 43,-11 5</inkml:trace>
  <inkml:trace contextRef="#ctx0" brushRef="#br0" timeOffset="35453.268">3225 2253,'-2'2,"0"0,0 0,0 0,0-1,0 1,0 0,0-1,-1 0,1 1,-1-1,1 0,-1 0,0-1,1 1,-1 0,0-1,1 0,-1 1,0-1,0 0,1 0,-1-1,-1 1,0 0,-14 2,0-1,0-1,0-1,1 0,-1-1,0-1,0-1,-4-2,16 1,0 0,1-1,0 0,0 0,1 0,0-1,0 1,0-1,1 0,0 0,0 0,1-1,0 1,0 0,1-1,0 0,0 1,1-1,0 0,0 1,1-1,0-3,-2 2,0 1,1-1,0 1,1 0,-1-1,2 1,-1 0,1-1,0 1,1 0,0 0,0 1,1-1,-1 1,6-7,-3 6,0 1,1 0,0 0,0 1,1-1,-1 2,1-1,1 1,-1 0,1 1,0 0,0 0,0 1,0 0,1 1,-1 0,1 0,-1 1,1 1,0-1,6 2,-7-1,-3-1,1 1,-1 0,1 0,-1 1,0 0,1 0,-1 0,0 1,1 0,-1 0,0 0,-1 1,7 3,93 75,-100-76,-1 1,0 0,0-1,-1 1,1 1,-1-1,0 1,-1-1,0 1,0 0,0-1,-1 1,0 0,0 0,-1 0,0 0,0 0,-1 0,0 0,0 0,0 0,-1 0,0 0,0-1,-1 1,0-1,0 1,-1-1,1 0,-1 0,0-1,-1 1,0-1,0 0,-4 3,-3-1,0 0,0-1,0-1,-1 0,0 0,0-2,0 0,0 0,-1-1,-6 0,-126 43,137-40,-1 1,1 0,-1 0,2 1,-1 0,1 0,0 1,0 0,1 1,0-1,1 2,0-1,0 0,1 1,0 0,1 1,0-1,1 1,0-1,0 1,1 0,1 0,0 0,0 0,1 0,1 0,0 0,0 0,1 0,2 6,-3-7,0 0,1 0,0 0,1-1,0 1,1-1,0 1,0-1,1 0,0-1,1 1,-1-1,2 0,-1-1,1 1,0-1,1-1,0 1,0-1,0-1,1 1,-1-1,1-1,1 0,-1 0,8 2,-11-5,-1 0,1 0,0 0,-1 0,1-1,0 0,-1 0,1-1,0 1,-1-1,1-1,-1 1,1-1,-1 0,1 0,-1 0,0-1,0 0,0 0,-1 0,1 0,-1-1,0 0,0 0,0 0,0 0,2-4,93-80,-28-22,-68 106,0-1,-1 0,1 0,-1 0,-1 0,1 0,-1 0,1 0,-1-1,-1 1,1 0,-1-1,0 1,0-1,-1 1,1 0,-1-1,0 1,-1 0,1 0,-1 0,0 0,-1 0,1 0,-1 0,0 1,0-1,0 1,0 0,-1 0,0 0,0 0,-4-2,-4-4,1 1,-2 0,1 1,-1 1,0 0,-1 0,0 1,0 1,0 1,0 0,-1 0,0 2,-51-1,47 3</inkml:trace>
  <inkml:trace contextRef="#ctx0" brushRef="#br0" timeOffset="36874.566">4087 2298,'0'15,"-1"-7,1-1,0 1,0 0,1-1,0 1,0-1,0 1,1-1,1 1,-1-1,1 0,1 1,3 8,-1 0,-1 1,-1 0,0 0,-1 0,-1 0,0 0,-2 1,0-1,-1 0,-2 16,1 25,2-36,-1 0,0 1,-2-1,0 0,-2-1,0 1,-8 17,7-31,0-1,-1 0,0 0,0-1,-1 0,0 0,0-1,0 0,-1 0,1-1,-1 0,0-1,0 0,0 0,-1-1,1 0,-1 0,0-1,1-1,-1 1,1-2,-1 1,0-1,1-1,-1 0,-13 2,9 0,9 1,0 0,1 0,-1 0,0-1,0 1,1-1,-1-1,0 1,0-1,0 0,1 0,-1 0,1 0,-1-1,1 0,-1 0,1 0,0 0,0-1,0 0,0 0,0 0,1 0,-1 0,1-1,0 1,0-1,0 0,1 0,-1-1,2-2,0 1,1-1,-1 0,1 0,1 0,-1 0,1 0,1 0,-1 0,1 1,0-1,0 0,1 1,0 0,0 0,1 0,3-5,7-10</inkml:trace>
  <inkml:trace contextRef="#ctx0" brushRef="#br0" timeOffset="37637.888">4109 1966,'4'4,"4"5,2 4,-1 4,-3 0</inkml:trace>
  <inkml:trace contextRef="#ctx0" brushRef="#br0" timeOffset="42086.843">16919 619,'-46'-22,"-103"-48,141 67,-1-1,1 0,0 0,1-1,-1 0,1 0,0 0,0-1,1-1,0 1,0-1,0 0,0-1,-2 0,0-1,-1 1,1 1,-2-1,1 2,-1-1,0 1,-1 1,1 0,-1 0,0 1,-7-1,5 0,-86-47,5-8,82 52,0 1,0 0,-1 1,0 1,0 0,0 0,0 2,-1-1,0 2,-7-1,-43-11,-106-14,-23-3,37 0,-112 6,-87-42,-272 67,504 33,16 0,52-29,43-5,1 1,-1 1,1 0,-1 0,1 1,0 1,0 0,0 1,0 0,0 0,1 1,-1 0,-7 6,-116 130,123-129,2 1,0 0,0 0,2 0,-1 1,2 0,0 1,0-1,1 1,1 0,0 6,-23 62,19-57,1 0,1 1,2 0,1 0,1 0,1 0,1 1,4 19,-2 26,-2 245,39-170,-20-96,56 119,55-5,45-8,-150-136,2-1,-1-1,2-2,1 0,0-2,1-1,25 11,1-3,0-2,2-2,48 9,127 8,-163-19,0-4,1-2,0-4,0-2,1-4,51-6,19 2,-135 3,27 1,1-1,0-2,0-1,0-2,-1-2,7-3,193-61,16 11,-222 50,-1-1,1-2,-2-1,0-1,-1-1,19-15,5-2,79-34,-106 53,-1 0,-1-1,0-1,-1-1,-1-1,-1 0,8-12,-7 10,-2 0,-1-2,-1 0,-1 0,-1-2,-1 1,-1-2,-1 1,3-18,-5 12,-2-1,-1 0,-2 0,-1 0,-1 0,-3-13,2-15,-4-148,-2 187,0 2,-1-1,-1 1,-1 0,0 1,-10-12,3 3,4 10,1-2,1 1,1-2,1 1,0-1,1-1,1 1,-2-14,8 30,-30-81,21 105,9 42,1-43</inkml:trace>
  <inkml:trace contextRef="#ctx0" brushRef="#br0" timeOffset="64752.48">9785 1746,'2'2,"0"-1,0 1,0 1,0-1,-1 0,1 0,-1 1,0-1,1 1,-1-1,0 1,-1-1,1 1,0 0,-1-1,1 1,-1 0,0 0,0-1,0 1,0 0,-1 2,1-1,0 198,-3-191,0 0,-1 0,0-1,0 0,-2 0,1 0,-1-1,0 1,-1-1,0-1,-1 1,0-1,0-1,0 1,-1-1,0-1,-1 0,1 0,-1-1,0 0,-7 2,6-2,0 0,1 0,-1 1,1 1,0 0,1 0,0 1,0 0,0 1,-3 4,-99 74,-4-11,60 8,46-75,1 0,0 1,0 1,1-1,0 1,1 0,0 1,1 0,1 0,-1 0,-1 9,-25 153,-12 101,44-4,-2-261,1 0,0 0,1 0,0 0,0 0,1-1,0 1,1 0,0-1,0 0,1 0,0 0,1 0,0 0,0-1,1 0,0 0,1-1,0 0,0 0,0 0,1-1,1 1,141 45,-126-44,-1-2,1 0,0-2,0-1,1-1,-1 0,0-2,1-1,3-2,33 2,-51 0,-1 0,1-1,-1 0,0 0,0-1,0 0,0 0,0-1,-1-1,1 1,-1-1,4-4,-5 5,31-15,-32 17,0 0,-1-1,1 0,-1 0,1 0,-1-1,0 0,0 0,0 0,-1 0,0-1,1 0,0-1,76-71,-71 64,0-2,-1 0,-1 0,0 0,-1-1,-1 0,0-1,-2 1,1-1,-2 0,0 0,-1-1,-1 1,-1 0,-1-10,0-172,2 195,-1 0,1 1,0-1,0 0,0 1,0-1,1 1,-1-1,1 1,0-1,0 1,0 0,0 0,1 0,-1 1,1-1,0 0,0 1,0 0,0-1,3 0,5-6,-4 2,0-1,-1 0,0 0,0-1,-1 0,0 0,0 0,-1-1,0 1,-1-2,17-34,-16 36,1 0,1 0,-1 0,2 1,-1 0,1 0,0 1,0-1,1 2,0-1,1 1,-1 0,1 1,0 0,0 0,1 1,0 0,-1 1,1 0,10-1,151-18,-26-6,-118 19,-21 8,0 0,0-1,0 1,-1-2,1 1,0-1,-1 1,0-2,1 1,-1 0,0-1,-1 0,1 0,-1-1,3-2,67-136,-26 47,-47 79,-1-1,0 0,-1 0,-1 1,-1-1,0 1,-1 0,-1 0,-1 0,0 0,-2 1,1 0,-9-12,8 12,-1 1,-1 0,0 0,-1 1,0 1,-1 0,0 0,-1 1,-15-10,-12-10,33 25,-1 0,1 1,-1 0,-1 0,1 1,-1 0,0 0,0 1,0 0,-1 1,-6-2,-261-50,228 48,-1 3,0 2,0 2,-2 3,-44-1,-60 11,128-7,20-4</inkml:trace>
  <inkml:trace contextRef="#ctx0" brushRef="#br0" timeOffset="76972.626">12590 2120,'-51'-33,"-119"-52,110 61,50 19,0 1,0-1,-1 2,1-1,-1 1,0 1,0 0,1 0,-1 1,-1 1,1 0,0 0,0 1,-1 1,-214 55,-79-54,290 0,0 1,1 0,-1 1,1 1,0 0,1 0,0 2,-2 1,-24 11,21-10,1 1,0 0,0 1,1 1,1 0,0 1,-12 16,-57 55,66-56,10-15,0-1,-1 1,0-2,-1 1,-1-1,0-1,-10 9,-138 146,-10-68,-65 30,219-122,-1 1,2 1,-1 0,1 1,0 1,1 0,0 1,1 0,-4 6,-109 125,-25 8,113-112,69-26,-9-8,-1 1,1 0,-1 2,-1 0,1 1,18 11,30 17,-50-25,-1-1,2 0,-1-2,1 0,1-2,16 4,155 19,0-8,34-7,61 10,-183-12,0-4,91-5,0-28,-44 9,-105 5,0 2,0 3,1 1,0 3,-1 1,35 6,32-3,-112-2,5 1,-1-1,1 0,0 0,-1 0,1-1,0 0,-1 0,1-1,-1 0,1 0,-1 0,0-1,0 0,0 0,4-4,125-117,-127 113,-1-1,-1 0,0 0,0-1,-1 0,-1 0,-1 0,1 0,-2-1,0 0,-1 1,0-1,-1 0,0 1,-1-1,-2-6,2-12,-14-156,11 164,-2 1,0 0,-2 0,0 1,-2 0,-5-8,-44-59,-15-22,-175-289,240 385,0 0,-2 1,1 1,-2 0,0 0,0 1,-1 0,-1 1,0 1,0 0,-8-3,7 6</inkml:trace>
  <inkml:trace contextRef="#ctx0" brushRef="#br0" timeOffset="78722.179">17538 2784,'40'138,"-37"-130,6 12,-1 0,-1 1,0 0,-2 0,-1 1,-1 0,0 3,-4-22,1-1,-1 1,1-1,0 1,-1-1,1 0,0 1,0-1,1 1,-1-1,0 1,1-1,0 0,-1 1,1-1,0 0,0 1,0-1,1 0,-1 0,0 0,1 0,-1 0,1 0,0-1,0 1,0 0,0-1,0 1,0-1,0 0,0 0,0 0,1 0,-1 0,0 0,1-1,-1 1,0-1,1 1,1-1,8-4,0-1,0 0,-1-1,0-1,0 1,0-2,-1 1,0-1,-1-1,1 0,8-7,276-172,88-64,249-189,-398 271,-122 97,-123 78,-1 0,1-1,-1 0,0-1,0-1,0 0,0-1,-1 0,1-1,-5 0,-7 0</inkml:trace>
  <inkml:trace contextRef="#ctx0" brushRef="#br0" timeOffset="130477.341">7776 4991,'-16'0,"6"-1,-1 1,0 0,1 1,-1 0,0 0,1 1,0 0,-1 1,1 0,0 1,0 0,-4 3,6-3,1-1,0 1,0 1,0-1,1 1,-1 0,1 1,0-1,1 1,0 1,-1-1,2 1,-1-1,1 1,0 1,1-1,-1 0,1 1,1 0,0 0,0 0,0 1,3 288,-2-287,1 1,0-1,0 1,1-1,0 1,1-1,0 0,1 1,0-1,0 0,1-1,1 1,0-1,0 1,0-2,1 1,1-1,3 5,-5-10,-1 1,0 0,0 0,-1 0,1 1,-1-1,0 1,0 0,0 0,-1 0,0 0,0 0,0 1,0-1,-1 1,0-1,0 3,0-6,-2 2,1 0,0-1,0 1,0 0,0-1,0 1,1 0,0-1,0 1,0-1,0 1,0-1,1 0,0 1,-1-1,1 0,0 0,1 0,-1 0,0-1,1 1,0 0,-1-1,1 0,0 0,0 0,0 0,1 0,-1-1,0 1,1-1,-1 0,4 1,10-1</inkml:trace>
  <inkml:trace contextRef="#ctx0" brushRef="#br0" timeOffset="131695.333">12016 5147,'5'1,"1"0,0 1,0 0,-1 0,0 1,1-1,-1 1,0 1,0-1,0 0,-1 1,1 0,1 3,18 11,-16-12,0 0,0 0,-1 1,0 0,0 1,-1-1,0 1,0 0,-1 1,0-1,0 1,-1 0,0 0,-1 1,0-1,0 1,-1 0,0-1,-1 1,0 6,-1 185,-2-193,0 0,0 0,0 0,-1 0,0 0,-1-1,0 1,0-1,0 0,-1 0,0 0,-1-1,1 0,-1 0,-6 4,-11 15,12-12,5-4,-1-1,0 0,-1 0,0 0,0-1,-1 0,0 0,0-1,0-1,-1 1,-1-1,-58 21,59-24</inkml:trace>
  <inkml:trace contextRef="#ctx0" brushRef="#br0" timeOffset="133677.682">7488 5566,'-2'2,"0"0,-1 0,1 0,0 0,0 0,-1-1,1 1,-1-1,0 0,1 0,-1 0,0 0,0 0,1-1,-1 1,0-1,0 1,0-1,0 0,0 0,0-1,-2 1,-127-21,-42 6,-76-37,234 48,0-1,0-1,1-1,0 0,0-1,1 0,0-1,0-1,1 0,0-1,1 0,0-1,1-1,0 1,1-2,1 1,0-2,1 1,0-2,-124-214,22-91,36 158,5-11,13-2,49 145,2 0,2 0,0 0,2 0,1 0,3-11,-1-29,-1 59,0 0,1 0,0 0,1 1,0-1,1 1,1-1,-1 1,2 0,0 1,0-1,1 1,5-7,-4 11,-1 1,1 0,0 0,0 1,0 0,1 0,-1 1,1 0,0 1,0 0,0 0,0 1,0 0,0 0,3 1,21-4,67-17,-1-4,71-29,-84 26,315-102,-212 74,75-46,-41 47,93-40,-43 20,-236 65,2 3,-1 1,1 2,0 1,0 3,24 2,-55-2,-5 0,-3 1,1-1,-1 1,1-1,-1 0,1 1,0-1,-1 1,1-1,-1 0,1 0,0 0,-1 1,1-1,0 0,0 0,-1 0,1 0,0 0,-1 0,1 0,0 0,-1 0,1 0,0-1,-1 1,1 0,0 0,-1-1,1 1,0 0,-1-1,1 1,-1-1,1 1,-1 0,1-1,-1 1,1-1,-1 0,0 1,1-1,-1 1,0-1,1 0,-1 1,0-1,0 0,1 1,-1-1,0 0,0 1,0-1,0 0,0 1,0-1,0 0,0 1,0-1,0 0,-1 0,1 0,-47-41,32 25</inkml:trace>
  <inkml:trace contextRef="#ctx0" brushRef="#br0" timeOffset="134443.585">8459 2871,'51'39,"92"17,-32-7,-108-48,-1 0,1 0,-1 1,0-1,1 1,-1 0,0 0,0-1,0 1,0 1,0-1,0 0,-1 0,1 1,-1-1,1 1,-1-1,0 1,0 0,0-1,0 1,-1 0,1 0,-1-1,0 1,1 0,-1 0,-1 0,1 0,0-1,-1 1,1 0,-1 0,-1 2,-42 97,36-86,-146 234,90-154,48-76,16-20,0 0,0 0,0-1,0 1,0 0,0 0,0-1,0 1,0 0,0 0,-1 0,1-1,0 1,0 0,0 0,0 0,0-1,0 1,-1 0,1 0,0 0,0 0,0-1,-1 1,1 0,0 0,0 0,0 0,-1 0,1 0,0 0,0-1,0 1,-1 0,1 0,0 0,0 0,-1 0,1 0,0 0,0 0,-1 0,29-58,-15 38</inkml:trace>
  <inkml:trace contextRef="#ctx0" brushRef="#br0" timeOffset="135872.188">9432 2739,'-267'0,"140"21,123-19,0 0,0 1,0-1,0 1,0 0,1 1,0-1,-1 1,1-1,0 1,0 0,1 0,-1 0,1 0,0 1,0-1,1 1,-1-1,1 1,0-1,0 1,0 0,1 0,0-1,0 1,0 0,0 0,1-1,0 1,0 0,0-1,0 1,1 0,0-1,0 26,0 665,-2-693,0-1,-1 0,1-1,-1 1,1 0,0 0,-1-1,1 1,0 0,0 0,0 0,0 0,-1-1,1 1,0 0,0 0,1 0,-1 0,0-1,0 1,0 0,0 0,1 0,-1-1,0 1,1 0,-1 0,1-1,-1 1,1 0,-1-1,1 1,-1 0,1-1,0 1,-1-1,1 1,0-1,-1 1,1-1,0 0,0 1,-1-1,1 0,0 1,0-1,0 0,-1 0,1 0,0 0,0 0,0 0,0 0,0 0,-1 0,1 0,0-1,0 1,0 0,64-40,-50 29,1 1,0 0,0 1,1 1,0 0,1 2,0 0,11-2,40 0,0 3,1 3,48 5,-10 0,-62 1,-32 1</inkml:trace>
  <inkml:trace contextRef="#ctx0" brushRef="#br0" timeOffset="137867.887">12590 2672,'55'32,"79"4,-19 11,-89-37,-24-10,1 0,-1 0,1 0,-1 1,1-1,-1 1,0 0,1 0,-1-1,0 1,1 1,-1-1,0 0,0 1,0-1,0 1,0-1,0 1,-1 0,1 0,0 0,-1 0,1 0,-1 0,0 0,0 1,0-1,0 0,0 1,-1-1,1 1,-1-1,1 1,-1-1,0 1,0-1,0 1,0 0,-74 115,7 40,54-120,2 0,1 1,2 0,2 1,2-1,1 1,2 0,2 0,3 21,-2 42,-6 81,1-177,-2 0,1 0,-1 0,0-1,0 1,0-1,-1-1,0 1,0-1,-1 0,0 0,0-1,0 0,0 0,0-1,-1 0,0 0,1 0,-1-1,0-1,0 1,0-1,0-1,-8 1,14-1,-25 4,1-2,-1-1,0 0,0-2,0-2,0 0,0-2,1 0,0-2,0-1,1-1,-8-5,-100-18,133 32</inkml:trace>
  <inkml:trace contextRef="#ctx0" brushRef="#br0" timeOffset="154342.803">14004 4241,'-8'0,"0"0,0 1,1-1,-1 1,0 1,1 0,-1 0,0 0,1 1,0 0,0 1,0-1,0 1,1 1,-1-1,1 1,-4 4,5-5,0 0,-1 0,2 0,-1 1,0 0,1 0,0 0,0 1,1 0,-1-1,1 1,0 0,1 0,0 1,0-1,0 0,0 1,1 0,0-1,1 2,3 179,54-25,-51-122,-2-1,-2 1,-1-1,-4 25,1 15,2-74,-1 0,1 0,-1 0,-1 0,1 0,-1-1,1 1,-1 0,-1-1,1 0,-1 1,1-1,-1 0,0 0,-1 0,1-1,-1 1,0-1,-3 3,-11 11,0-1,-1-1,0-1,-1 0,-1-2,0 0,0-1,-1-1,-8 1,19-7,1 0,-1 0,1 1,0 0,0 1,1 0,0 1,0 0,0 0,1 1,0 0,0 1,-1 2,-18 19,22-26,1 0,0 0,0 0,0 0,0 1,1 0,0-1,0 1,0 1,1-1,0 0,0 1,0-1,0 1,0 2,3 8,0 0,1-1,1 1,0-1,2 1,-1-1,2 0,0-1,0 1,2-1,-1-1,4 4,-6-8,-2-2,0 0,0-1,0 1,1-1,0 0,0 0,1-1,0 1,0-1,0 0,0 0,1-1,0 1,0-1,0-1,0 1,1-1,3 1,151 27,-23-6,-126-21,0-1,1 0,-1-1,1 0,0-1,-1-1,1 0,0 0,0-2,-1 1,1-2,-1 1,1-2,-1 0,0 0,-1-1,1-1,-1 1,0-2,0 0,5-5,115-126,-38 57,-81 65,0 0,-1-2,0 1,-2-1,0 0,-1-1,-1 0,-1-1,0 1,-2-1,0 0,-1 0,-1-1,-1 1,-1 0,-1-1,0 1,0 16,1 0,0 0,0 0,0 0,1 0,-1 0,1 0,0 0,0 1,0-1,1 0,0 1,-1-1,1 1,0-1,1 1,-1 0,0 0,1 0,0 0,0 0,0 1,0-1,0 1,0 0,1-1,-1 2,2-2,19-10,2-2,0 1,1 2,0 0,1 2,12-2,211-29,-76 1,6 15,-47-12,49-30,-173 61,1 0,-1-1,-1-1,1 0,-1 0,-1 0,0-1,0-1,0 1,-1-1,-1 0,0-1,0 0,1-5,1-2,-2-1,-1 0,0-1,-1 1,-1-1,-1 0,-1 0,-1 0,-1 0,0 0,-2-4,0-46,3 60,-1 0,0 1,0-1,-2 0,1 1,-1 0,0-1,-1 1,0 1,0-1,-1 0,0 1,-1 0,0 0,0 1,0 0,-1 0,-4-3,-77-100,-23 44,66 45,-192-89,140 66,74 31,0 2,0 0,-2 1,1 2,-1 1,0 0,0 2,-1 1,-11 0,-179 7,195-1,0 1,-1 1,1 0,1 2,-1 0,-12 7,-42 11,-209 26,263-44,17-6,0 1,0 0,0 0,0 0,1 0,-1 0,0 1,1 0,-1 0,1 0,-1 0,1 0,0 1,0-1,0 1,1 0,-1 0,0 0,1 0,0 0,0 1,0-1,0 1,1-1,-1 1,0 1,-49 110,43-103,0 1,2 0,-1 0,2 0,-1 1,2 0,0 0,1 0,0 1,1-1,0 1,1 10,1-24,0 0,0 0,0 0,0 0,0 0,0 0,0 0,0 0,0 0,0 0,0 0,1 0,-1 0,0 0,1 0,-1 0,1-1,-1 1,1 0,-1 0,1 0,0-1,-1 1,1 0,0-1,0 1,-1 0,1-1,0 1,0-1,0 1,0-1,0 0,0 1,-1-1,2 0,7-4</inkml:trace>
  <inkml:trace contextRef="#ctx0" brushRef="#br0" timeOffset="157478.078">16234 4175,'-45'-17,"43"17,0 0,0 0,1 0,-1 1,0-1,0 0,1 1,-1-1,0 1,1 0,-1-1,1 1,-1 0,1 0,-1 0,1 0,0 0,-1 1,1-1,0 0,0 1,0-1,0 0,0 1,0-1,0 1,0 0,1-1,-1 1,1 0,-1-1,1 1,0 0,-1 0,1 1,-3 72,4-61,0 8,0 2,0 0,-2 0,0-1,-2 1,-1 0,0-1,-5 10,-44 115,46-133,0 0,-1 0,0-1,-2 0,1-1,-2 0,1-1,-2 0,0 0,0-1,-8 4,-119 103,119-101,-2-1,0-1,-1 0,0-2,-1-1,0-1,-1-1,-1-1,-17 4,27-8,-129 46,-98 33,208-75,-1-2,1-1,-1-2,0-1,0-2,-2-2,28 1,1-1,-1 1,1 1,-1 0,1 0,-1 1,1 0,0 1,0 0,0 0,0 1,1 0,-1 1,1 0,-7 5,8-4,0 0,0 0,1 1,0 0,0 1,0-1,1 1,0 0,1 0,-1 1,2 0,-1-1,1 1,1 0,-1 0,2 1,-1-1,1 5,5 163,-2-170,0 0,1 0,0-1,1 0,0 1,-1-1,2 0,-1-1,1 1,0-1,0 0,0 0,1 0,0-1,0 0,0 0,0-1,1 1,-1-1,1-1,0 1,0-1,0 0,0-1,0 0,0 0,1 0,-1-1,0 0,0-1,1 1,-1-1,5-2,148 13,-131-4,39 10,1-4,0-2,45-1,112 27,102 13,-64-3,111-46,-353-1,0 0,-1-2,1-1,-1 0,0-2,0 0,-1-1,8-5,125-38,26 6,-99-12,-1-8,-66 55,0 1,-1-2,0 0,-1 0,0-1,0-1,8-11,72-86,-83 97,-1 0,0-1,-1 1,0-1,-1-1,-1 1,0-1,-1 0,0 0,-2 0,1 0,-1-8,1 4,6-347,-10 228,-2-105,4 237,-1 0,-1 1,1-1,-1 0,0 0,0 1,0-1,0 1,-1 0,0-1,0 1,0 1,0-1,-1 0,1 1,-1-1,0 1,0 0,-1 1,1-1,0 1,-1-1,-3 0,-144-71,94 45,-31-8,-194 29,-8-35,273 38,0 1,-1 1,0 0,0 2,0 0,0 1,-17 2,26 2,5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5:29.0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50,'36'1,"158"-15,-62-9,-98 17,0 2,0 2,0 1,0 1,2 2,38 0,302 45,153-49,-383 22,53 5,-80-25,-100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5:47.5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4 139,'0'-19,"-1"16,0 0,0-1,1 1,0-1,0 0,0 1,0-1,0 1,1-1,-1 1,1-1,0 1,0 0,0-1,1 1,-1 0,1 0,0 0,0 0,0 0,0 0,0 0,1 1,-1-1,3-1,18-4,-1 1,1 2,1 0,-1 1,1 1,0 1,0 2,0 0,22 4,21-3,1506 0,-1225 22,1019-24,-1345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3:50.70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105 407,'-32'40,"20"-15,1 1,1 1,1-1,1 1,2 1,0 0,2-1,1 1,2 1,1 18,-1-6,0-28,0-1,1 1,1 0,0 0,1-1,0 1,1-1,4 12,-4-19,1 0,1 0,-1-1,1 1,0-1,0 0,0 0,0-1,1 0,-1 1,1-2,0 1,0-1,0 0,0 0,0-1,0 1,1-1,-1-1,1 1,-1-1,0 0,1-1,-1 1,0-1,1-1,1 0,53-56,-41 32,1 1,-1-1,-1 0,-1-1,-2-2,-1 1,12-30,-21 34,-1 1,0-1,-2 0,-1 0,-1 0,-1 0,-1 0,-1-4,1 390,4-342,0 1,1-2,0 1,2 0,1-1,0 0,7 12,-10-25,0-1,0 1,0-1,1 0,-1 0,1 0,1-1,-1 0,1 0,-1 0,1-1,0 0,0 0,1 0,-1-1,0 0,1 0,0 0,-1-1,1 0,0 0,0-1,-1 0,1 0,0-1,0 0,0 0,-1 0,1-1,-1 0,1 0,-1-1,0 0,0 0,0 0,0-1,3-2,8-6,-10 8,-1 0,1 0,-1-1,0 0,0 0,-1 0,1-1,-1 0,0 0,-1 0,0 0,0-1,0 0,-1 0,1 0,-1-2,3-197,-10 120,5 62,0 16,0 0,0 1,-1-1,1 0,-2 1,1-1,-1 0,0 1,-1-1,0 1,0-1,-1 1,1 0,-2 0,1 0,-1 0,0 1,0-1,-1 1,0 0,0 0,0 1,-1-1,5 5,0 1,0-1,0 1,0-1,-1 1,1-1,0 1,0 0,0 0,0-1,0 1,-1 0,1 0,0 0,0 0,0 0,0 1,-1-1,1 0,0 0,0 1,0-1,0 1,0-1,0 1,0-1,0 1,0 0,0-1,0 1,0 0,0 0,1 0,-1 0,0 0,0 0,1 0,-1 0,1 0,-1 0,-5 15</inkml:trace>
  <inkml:trace contextRef="#ctx0" brushRef="#br0" timeOffset="1516.62">1224 1,'-15'282,"-26"-91,33-154,2 1,1 1,2-1,2 0,2 1,1 4,-3 121,-3-139,3-23,0-1,1 1,-1-1,0 0,1 1,-1-1,1 1,-1 0,1-1,0 1,-1-1,1 1,0-1,0 1,0 0,1-1,-1 1,0-1,0 1,1 0,-1-1,1 1,0-1,-1 0,1 1,0-1,0 1,0-1,0 0,0 0,0 1,0-1,0 0,1 0,-1 0,0 0,0-1,1 1,-1 0,1 0,-1-1,1 1,-1-1,1 1,-1-1,1 0,0 0,-1 0,1 0,218-3,-97-12,71 4,-146 12,-26-1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5:48.9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5 411,'0'466,"-1"-465,0 0,1 0,0 0,-1 0,1 0,-1 0,1 1,0-1,0 0,0 0,0 0,0 1,0-1,0 0,0 0,0 0,1 1,-1-1,0 0,1 0,-1 0,1 0,-1 0,1 0,-1 0,1 0,0 0,0 0,0 0,-1 0,1 0,0 0,0-1,0 1,0 0,0-1,0 1,0-1,1 1,-1-1,0 1,0-1,0 0,0 0,1 0,-1 1,0-1,0 0,1 0,-1-1,0 1,0 0,0 0,0-1,1 1,-1 0,93-66,16 9,3 5,42-10,255-105,68-70,-428 210,-2-2,0-2,-2-3,-2-1,37-38,-42 39,-22 22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19.741"/>
    </inkml:context>
    <inkml:brush xml:id="br0">
      <inkml:brushProperty name="width" value="0.05" units="cm"/>
      <inkml:brushProperty name="height" value="0.05" units="cm"/>
      <inkml:brushProperty name="color" value="#004F8B"/>
      <inkml:brushProperty name="ignorePressure" value="1"/>
    </inkml:brush>
  </inkml:definitions>
  <inkml:trace contextRef="#ctx0" brushRef="#br0">421 71,'0'-3,"-1"0,1 0,-1 0,0 0,0 0,0 0,0 0,0 0,0 0,-1 0,0 1,1-1,-1 1,0-1,0 1,0-1,-1 1,1 0,-1 0,1 0,-1 1,1-1,-1 1,0-1,0 1,0 0,0 0,0 0,0 0,0 1,0-1,0 1,0 0,-3 0,-4-1,-1 0,1 1,-1 0,1 1,-1 0,1 1,0 0,0 1,0 0,-2 1,6 0,0-1,0 1,0 1,1-1,-1 1,1 0,1 0,-1 1,1-1,-1 1,2 0,-1 0,1 1,0-1,0 1,0-1,1 1,0 0,1 0,0 0,0 0,0 0,1 0,0 0,0 0,0 1,1-1,1 0,-1 0,2 2,-3-5,1 0,0 0,1 0,-1 0,1-1,-1 1,1 0,0-1,0 0,1 1,-1-1,1 0,0 0,-1 0,1-1,0 1,1 0,-1-1,0 0,1 0,0 0,-1-1,1 1,0-1,0 1,55 41,-57-41,0 0,-1 1,0-1,1 0,-1 1,0-1,0 0,0 1,0-1,0 1,-1 0,1-1,-1 1,0 0,0-1,0 1,0 0,0-1,0 1,-1-1,1 1,-1 0,0-1,0 1,0-1,0 1,0-1,-1 0,1 0,0 1,-1-1,0 0,0 0,0 0,0 0,-3 2,-1 0,0 0,0-1,0 1,0-1,0-1,-1 1,1-1,-1 0,0-1,0 1,-6-1,1 1,1 0,0-1,0-1,-1 0,1 0,0-1,-1 0,1-1,0-1,0 0,0 0,1-1,-6-3,14 6,0 0,1-1,-1 1,1 0,-1-1,1 1,-1-1,1 0,0 0,0 1,0-1,0 0,0 0,1 0,-1 0,0 0,1 0,-1 0,1 0,0 0,0 0,0 0,0 0,0 0,0 0,1-1,-1 1,0 0,1 0,0 0,0 1,-1-1,1 0,0 0,0 0,1 0,-1 1,0-1,1 1,-1-1,0 1,1-1,0 1,-1 0,1 0,0 0,0 0,0 0,0 0,-1 0,1 0,1 1,16-6</inkml:trace>
  <inkml:trace contextRef="#ctx0" brushRef="#br0" timeOffset="771.794">641 138,'-15'-25,"14"23,1 0,-1 0,0 0,1 1,-1-1,0 0,0 1,0-1,0 0,0 1,0 0,-1-1,1 1,0 0,-1-1,1 1,-1 0,1 0,-1 0,0 0,1 1,-1-1,0 0,0 1,1-1,-1 1,0-1,0 1,0 0,0 0,0 0,0 0,0 2,-1 0,1 0,0 0,-1 0,1 0,0 1,1-1,-1 1,0-1,1 1,-1 0,1 0,0 0,0-1,0 1,0 0,1 0,-1 0,1 0,-1 1,1-1,0 0,0 0,1 0,-1 0,1 1,-1-1,3 224,-3-209</inkml:trace>
  <inkml:trace contextRef="#ctx0" brushRef="#br0" timeOffset="1853.836">774 138,'0'26,"1"-8,0 0,-2 0,0 0,-1 0,-1 0,0 0,-2-1,0 1,-5 11,-6 34,25-232,-8 164,0-1,0 1,1-1,0 1,0 0,0 0,1 0,-1 0,1 0,0 0,1 1,-1-1,1 1,0 0,0 0,0 1,0-1,1 1,0 0,-1 0,1 0,0 1,0 0,1 0,-1 0,0 0,1 1,-1 0,1 0,-1 0,4 1,0-1,94 3,-100-1,0-1,1 1,-1 0,0 0,0 0,0 0,0 1,0-1,0 1,0 0,-1 0,1 0,0 0,-1 0,0 1,1-1,-1 1,0-1,0 1,-1 0,1 0,-1 0,1 0,-1 0,0 0,0 0,0 0,0 2,-4 199,-1-79,-1-109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23.373"/>
    </inkml:context>
    <inkml:brush xml:id="br0">
      <inkml:brushProperty name="width" value="0.05" units="cm"/>
      <inkml:brushProperty name="height" value="0.05" units="cm"/>
      <inkml:brushProperty name="color" value="#004F8B"/>
      <inkml:brushProperty name="ignorePressure" value="1"/>
    </inkml:brush>
  </inkml:definitions>
  <inkml:trace contextRef="#ctx0" brushRef="#br0">2 61,'0'290,"0"-288,-1 0,1 0,-1 0,1 0,0 0,0 1,0-1,0 0,1 0,-1 0,0 0,1 0,0 0,-1 0,1 0,0 0,0 0,0-1,0 1,0 0,0 0,1-1,-1 1,1-1,-1 1,1-1,-1 0,1 1,0-1,0 0,0 0,-1 0,1-1,0 1,0 0,0-1,0 1,0-1,0 1,1-1,-1 0,0 0,0 0,0 0,0-1,0 1,0 0,0-1,0 0,1 0,6-3,-1-2,0 1,-1-1,1 0,-1-1,0 1,-1-1,0-1,0 1,0-1,-1 0,0-1,-1 1,0-1,0 0,-1 0,0 0,0 0,-1 0,0-1,-1 1,0-1,-1 0,0-8,-3-147,-3 143,-4 26,7 14,0 0,2 0,0 1,1-1,1 0,0 1,1-1,2 0,-1 0,3 1,-4-10,1 0,0-1,1 1,0-1,0 0,1 0,0 0,0 0,1-1,0 0,0 0,1-1,0 0,0 0,0 0,1-1,0 0,73 73,-78-76,0-1,1 0,-1 0,0 0,1 0,-1 0,0-1,1 0,-1 1,1-1,-1-1,0 1,1 0,-1-1,1 0,-1 1,0-1,0-1,1 1,-1 0,0-1,0 0,0 1,-1-1,1 0,0-1,-1 1,1 0,-1-1,0 1,1-1,-2 0,1 0,1-2,8-18,-1 0,0-1,-2 0,-1 0,-2-1,0 0,-1 0,-1 0,-2-1,0 1,-2 0,-1-1,-3-13,5 38,0-1,0 1,0 0,0-1,0 1,0 0,0-1,-1 1,1-1,-1 1,1 0,-1 0,1-1,-1 1,0 0,1 0,-1 0,0 0,0 0,0 0,0 0,0 0,0 0,0 0,0 0,-1 1,1-1,0 0,0 1,-1-1,1 1,0-1,-1 1,1 0,0 0,-1-1,1 1,0 0,-1 0,0 1,-10 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24.49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111 0,'0'13,"1"17,-2 1,0-1,-2 0,-1 0,-2 0,-6 19,5-17,0 0,3 1,0 0,2 0,2 1,1-1,2 3,-1 49,-2-68,-1-14,-1 0,2 0,-1 0,0 0,1 0,-1 0,1 0,0 0,0 0,0 0,0 0,1 1,-1-1,1 0,0 0,0 0,0 0,0 0,0-1,1 1,-1 0,1-1,0 1,0 0,0-1,0 0,0 0,0 1,1-1,-1-1,1 1,-1 0,1-1,0 1,0-1,-1 0,1 0,0 0,0 0,0 0,1-1,-1 1,2-1,-3 0,0 0,0 0,0-1,0 1,0-1,0 1,0-1,0 0,0 0,-1 0,1 0,0 0,0 0,-1 0,1-1,-1 1,1-1,-1 1,0-1,1 1,-1-1,0 0,0 0,0 1,5-14</inkml:trace>
  <inkml:trace contextRef="#ctx0" brushRef="#br0" timeOffset="577.211">0 398,'4'0,"5"0,5 0,3 0,3 0,2 0,4 0,2 0,0 0,-1 0,-2 0,-1 0,-4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34.498"/>
    </inkml:context>
    <inkml:brush xml:id="br0">
      <inkml:brushProperty name="width" value="0.05" units="cm"/>
      <inkml:brushProperty name="height" value="0.05" units="cm"/>
      <inkml:brushProperty name="color" value="#004F8B"/>
      <inkml:brushProperty name="ignorePressure" value="1"/>
    </inkml:brush>
  </inkml:definitions>
  <inkml:trace contextRef="#ctx0" brushRef="#br0">272 67,'1'-2,"-1"-1,0 1,0-1,0 1,0-1,0 1,-1-1,1 1,-1 0,0-1,1 1,-1-1,0 1,-1 0,1 0,0 0,-1-1,1 1,-1 1,1-1,-1 0,0 0,0 0,0 1,0-1,0 1,0 0,0 0,0 0,-1 0,1 0,0 0,-1 0,1 1,-1-1,1 1,-1 0,1-1,-1 1,1 0,-2 1,-4 0,0 1,0-1,0 2,0-1,0 1,0 1,1-1,-1 1,1 1,0-1,1 1,-1 0,1 1,0 0,-4 5,-38 27,44-33,0-1,0 1,0 0,1 1,-1-1,2 1,-1-1,0 1,1 0,0 0,1 0,-1 0,1 0,0 0,1 0,-1 1,1-1,0 0,1 0,0 1,0-1,0 0,0 0,2 1,-1-1,1 1,0-1,0 0,0 0,1 0,0 0,0-1,1 0,0 0,-1 0,2 0,-1 0,1-1,-1 0,5 1,24 24,36 5,-52-32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36.846"/>
    </inkml:context>
    <inkml:brush xml:id="br0">
      <inkml:brushProperty name="width" value="0.05" units="cm"/>
      <inkml:brushProperty name="height" value="0.05" units="cm"/>
      <inkml:brushProperty name="color" value="#004F8B"/>
      <inkml:brushProperty name="ignorePressure" value="1"/>
    </inkml:brush>
  </inkml:definitions>
  <inkml:trace contextRef="#ctx0" brushRef="#br0">43 3,'8'-1,"0"0,0 1,0-1,0 1,0 1,0 0,0 0,0 0,0 1,-1 0,1 1,-1-1,1 1,-1 1,0 0,0 0,0 0,-1 1,0 0,1 0,-2 0,1 1,-1 0,0 0,0 0,0 1,-1 1,5 25,-1 1,-2 0,-1 1,-2-1,-2 1,-1 0,-2 15,1 15,1-58,0-1,-1 1,1 0,-1-1,-1 1,1-1,-1 0,0 1,-1-1,1 0,-1 0,-1 0,1-1,-1 1,-3 3,-82 163,85-163,-1 0,1 0,-2-1,1 0,-1 0,0 0,-1-1,0 0,0 0,0-1,-1 0,0 0,0-1,0 0,-1 0,0-1,0 0,-8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9:32.254"/>
    </inkml:context>
    <inkml:brush xml:id="br0">
      <inkml:brushProperty name="width" value="0.05" units="cm"/>
      <inkml:brushProperty name="height" value="0.05" units="cm"/>
      <inkml:brushProperty name="color" value="#004F8B"/>
      <inkml:brushProperty name="ignorePressure" value="1"/>
    </inkml:brush>
  </inkml:definitions>
  <inkml:trace contextRef="#ctx0" brushRef="#br0">3605 799,'2'-63,"-4"0,-2 0,-3 0,-2 1,-8-18,9 52,1 1,1-1,2 0,1 0,1 0,1-1,2-22,2 42,0 0,0 0,1 1,0-1,0 1,1 0,0 0,1 1,-1-1,2 1,-1 0,1 1,0-1,0 1,0 1,1 0,0 0,0 0,1 1,8-4,-13 7,0-1,1 0,-1 1,1 0,-1 0,1 0,-1 1,1-1,0 1,-1 0,1 0,-1 1,1 0,0-1,-1 2,1-1,-1 0,0 1,1 0,-1 0,0 0,0 0,0 1,0 0,-1-1,1 1,-1 1,0-1,0 0,0 1,0 0,0 0,-1 0,0 0,1 0,0 3,31 126,-33-127,-1 0,0 0,0 1,0-1,0 0,-1 0,0 0,-1 0,1 0,-1 0,0 0,-1-1,1 1,-1-1,0 1,-1-1,1 0,-1 0,0-1,0 1,-1-1,-10 10</inkml:trace>
  <inkml:trace contextRef="#ctx0" brushRef="#br0" timeOffset="415.639">3495 467,'4'0,"1"4,3 1,5 0,3-1,3-2,2 0,1-1,1 0,0 2,0 2,-1-1,1 0,-1-2,0 0,-3-2</inkml:trace>
  <inkml:trace contextRef="#ctx0" brushRef="#br0" timeOffset="-5099.211">381 224,'-3'0,"-1"-1,1 1,-1 0,1 0,-1 1,1-1,-1 1,1-1,0 1,-1 0,1 1,0-1,0 0,0 1,0 0,0 0,0 0,0 0,1 0,-1 0,1 1,-1-1,1 1,0 0,0 0,0 0,0 0,1 0,-1 0,1 0,0 0,0 1,0-1,0 0,0 1,1-1,0 1,0-1,0 1,0 2,2 150,-2-154,0 0,0 0,1-1,-1 1,0 0,1 0,-1 0,1 0,0-1,0 1,-1 0,1-1,0 1,1 0,-1-1,0 0,0 1,0-1,1 1,-1-1,1 0,-1 0,1 0,0 0,-1 0,1 0,0-1,-1 1,1 0,0-1,0 1,0-1,0 0,0 0,1 0,70-13,-56 8,-9 1,0 0,0 0,-1-1,0 0,0-1,0 1,0-1,-1-1,0 1,0-1,-1 0,0 0,0-1,0 0,1-3,32-43,50-62,-80 102,-7 21,-10 25,-20 26,-14 53,43-107,1-1,-1 0,0 0,1 1,0-1,0 0,0 0,0 0,0 0,0 0,1 0,0 0,-1 0,1-1,0 1,1 0,-1-1,0 0,1 0,-1 1,1-1,-1-1,1 1,0 0,0-1,2 1,81 32,-69-29,0-1,1-1,-1 0,1-2,0 0,-1 0,1-2,0 0,-1-1,1-1,-1-1,0 0,0-1,0-1,-1 0,0-2,0 0,-1 0,1-2,-2 1,0-2,0 0,-1-1,5-6,-10 10,-1 0,0 0,-1-1,0 0,-1 0,0 0,0-1,-1 1,0-1,0 0,-1-1,-1 1,0 0,0-1,-1 1,0-1,-1 0,-1-7,-15-78,12 81</inkml:trace>
  <inkml:trace contextRef="#ctx0" brushRef="#br0" timeOffset="-4318.948">1463 290,'-4'0,"-5"0,0-3,4-2,7 0,7 1,6 1,4 1,2 1,2 1,0 0,5 0,0 0,0 1,-6 3,-6 4,-5 2</inkml:trace>
  <inkml:trace contextRef="#ctx0" brushRef="#br0" timeOffset="-3916.769">1286 511,'4'0,"5"0,4 0,5 0,2 0,1 0,6 0,1 0,0 0,-2 0,0 0,-2 0,-1 0,0 0,3 0,-3 0</inkml:trace>
  <inkml:trace contextRef="#ctx0" brushRef="#br0" timeOffset="-2698.604">1993 378,'-2'-2,"0"0,0 0,0 0,0 0,1 0,-1-1,1 1,-1 0,1-1,0 1,0-1,0 0,1 1,-1-1,1 0,-1 0,1 1,0-1,0 0,0 0,0 1,1-3,-1 1,-2-1,1-1,-1 1,2 0,-1 0,0-1,1 1,0 0,0-1,1 1,-1 0,1-1,0 1,1 0,-1 0,1 0,0 0,0 0,1 0,-1 1,1-1,0 1,0-1,1 1,-1 0,1 1,0-1,0 0,0 1,1 0,-1 0,1 0,0 1,-1 0,1 0,0 0,4-1,-2 1,0 1,0-1,0 1,0 1,0 0,0 0,0 0,0 0,0 1,0 1,0-1,0 1,-1 0,1 0,-1 1,1 0,-1 0,0 1,0 0,0 0,-1 0,1 0,-1 1,0 0,0 0,-1 1,0-1,0 1,0 0,0 0,-1 0,0 1,0-1,-1 1,0 0,2 11,-2 0,0 0,-2 0,0 1,0-1,-2 0,0 0,-3 8,0-12,-1 0,0-1,-1 1,0-2,-1 1,0-1,-1 0,-1-1,0 0,0-1,-1 1,0-2,-1 0,0 0,0-1,-1-1,0 0,-1-1,1 0,-1-1,0-1,0 0,-1 0,1-2,-3 0,7-1,5 0,0 0,-1 0,1-1,0 1,-1-1,1-1,0 1,-1-1,1 0,0 0,0 0,0-1,0 0,-5-2,37-23,-25 26,24-7,0 1,0 1,0 2,1 0,0 2,0 1,0 1,0 2,-1 0,1 2,-1 1,1 1,-1 1,-1 1,8 4,24 3,36 12,-57-15,0-2,1-1,0-2,0-1,21-1,-39-5</inkml:trace>
  <inkml:trace contextRef="#ctx0" brushRef="#br0" timeOffset="-1951.555">2524 224,'1'-2,"0"1,0-1,0 1,1 0,-1-1,0 1,1 0,0-1,-1 1,1 0,0 0,-1 1,1-1,0 0,0 0,0 1,-1-1,1 1,0 0,0 0,0-1,0 1,0 0,0 1,2-1,-1 0,169-2,37 42,76-35,-262-5</inkml:trace>
  <inkml:trace contextRef="#ctx0" brushRef="#br0" timeOffset="-1401.333">2920 247,'0'3,"0"6,0 4,0 4,0 3,0 2,0 5,0 1,0-1,0 0,0-1,0-2,0-1,0 0,0 3,0-7,0-6</inkml:trace>
  <inkml:trace contextRef="#ctx0" brushRef="#br0" timeOffset="-922.041">3163 247,'0'517,"0"-493</inkml:trace>
  <inkml:trace contextRef="#ctx0" brushRef="#br0" timeOffset="6924.95">226 1019,'-1'-3,"1"-1,0 1,0-1,0 1,0-1,1 1,0-1,-1 1,1 0,0-1,1 1,-1 0,0 0,1 0,0 0,0 0,0 0,0 0,0 1,1-1,-1 1,1-1,-1 1,1 0,0 0,0 0,0 0,0 1,0-1,0 1,1 0,-1 0,0 0,1 0,-1 1,1-1,-1 1,1 0,-1 0,2 0,1 0,-1-2,0 0,-1 1,2 0,-1 0,0 0,0 1,0 0,0 0,0 0,0 0,0 1,1 0,-1 0,0 0,-1 1,1 0,0 0,0 0,-1 0,1 1,-1 0,0 0,0 0,0 0,0 0,0 1,-1 0,1 0,-1 0,0 0,-1 0,1 1,-1-1,3 6,-4-6,0 0,-1 0,1 0,-1 0,1 0,-1 0,0 0,-1 0,1 0,-1 0,0 0,0 0,0 0,0 0,-1 0,0 0,1 0,-1-1,-1 1,1-1,0 0,-1 0,0 1,0-1,0-1,0 1,0 0,0-1,-3 2,3-1,1 0,1 0,-1 1,0-1,1 1,0-1,0 1,0 0,0-1,0 1,1 0,0-1,-1 1,2 0,-1 0,0 0,1-1,-1 1,1 0,0-1,0 1,1-1,-1 1,1-1,0 0,0 1,0-1,0 0,0 0,1 0,1 1,7 19,-6-12,-1 1,0-1,-1 1,0 0,-1 0,0 0,-1 0,-1 0,0 0,0 0,-1 0,-1 0,0 0,0 0,-2 0,1-1,-4 8,0-13,1-1,-1 1,-1-1,1 0,-1-1,0 0,0 0,0-1,0 0,0 0,-1-1,0 0,1 0,-1-1,0 0,0-1,0 0,1 0,-1-1,0 0,0-1,-5-1,-20 1,-128 0,159 2,1 0,-1 0,0-1,1 1,-1-1,1 0,-1 1,1-1,-1 0,1-1,-1 1,1 0,0-1,0 1,0-1,0 0,0 1,0-1,0 0,1 0,-1-1,1 1,-1 0,1 0,0-1,0 1,0-1,0 1,0-1,0 1,1-1,0 0,-1 1,1-1,0-1,-1-14</inkml:trace>
  <inkml:trace contextRef="#ctx0" brushRef="#br0" timeOffset="8024.144">601 909,'-5'-4,"6"4,-1 0,0 0,1-1,-1 1,0 0,0 0,1-1,-1 1,0 0,0 0,1-1,-1 1,0 0,0-1,0 1,0 0,1-1,-1 1,0 0,0-1,0 1,0 0,0-1,0 1,0-1,0 1,0 0,0-1,0 1,0 0,0-1,0 1,-1 0,1-1,0 1,0 0,0-1,0 1,-1 0,1-1,0 1,0 0,-1 0,1-1,0 1,0 0,-1 0,1-1,0 1,-1 0,1 0,0 0,-1 0,1 0,0-1,-1 1,1 0,0 0,-1 0,1 0,0 0,-1 0,1 0,-1 0,1 0,96 17,72-1,-30-2,-136-11,1 0,0 0,-1 0,0 0,0 1,0-1,0 1,0-1,-1 1,1 0,-1-1,0 1,0 0,-1 0,1 0,-1 0,0 0,0 0,0 0,0 0,-1 0,1 0,-1 0,0 0,-1-1,1 1,0 0,-1-1,0 1,0-1,-2 4,-81 126,14-30,28-3,-51 63,86-144,2-1</inkml:trace>
  <inkml:trace contextRef="#ctx0" brushRef="#br0" timeOffset="11335.737">2391 1395,'-52'-38,"46"32,0 0,1 0,0 0,0-1,1 0,0 0,0 0,1-1,0 1,0-1,0 0,1 0,1 1,-1-1,1-1,0 1,1 0,0 0,0 0,1 0,0 0,1 0,-1 0,1 0,1 0,0 0,0 1,0 0,1-1,0 1,0 0,1 1,0-1,0 1,1 0,0 0,0 1,0-1,0 1,1 1,0-1,0 1,3-1,-5 2,0 1,0-1,1 1,-1 0,1 1,-1-1,1 1,0 0,-1 0,1 1,0 0,0 0,0 0,-1 0,1 1,0 0,0 1,-1-1,1 1,-1 0,0 0,1 1,-1-1,0 1,0 1,-1-1,1 1,-1-1,1 1,-1 0,0 1,-1-1,1 1,-1 0,0 0,0 0,0 0,-1 0,0 0,0 1,0 0,6 177,-10-115,0-49,-1-1,-1 0,-1 0,-1 0,0-1,-1 0,-1 0,0 0,-8 10,14-24,-93 122,88-119,0-1,-1 0,0 0,1 0,-2-1,1 0,0-1,-1 0,1 0,-1-1,0 0,0 0,0-1,-1 0,0 0,198-68,-138 65,-1 2,1 2,-1 3,0 1,0 2,35 12,88 30,-152-48</inkml:trace>
  <inkml:trace contextRef="#ctx0" brushRef="#br0" timeOffset="11986.945">2788 1196,'100'9,"88"31,-166-31,-1-2,1 0,0-2,0 0,1-1,-1-2,1 0,1-1,1-2,-2 1</inkml:trace>
  <inkml:trace contextRef="#ctx0" brushRef="#br0" timeOffset="12402.059">3009 1306,'0'4,"0"5,0 4,0 5,0 2,0 1,0 2,0 0,0 0,0 0,0 0,0-1,4-3,1-6</inkml:trace>
  <inkml:trace contextRef="#ctx0" brushRef="#br0" timeOffset="12869.704">3120 1351,'12'-10,"-2"9,-10 231,0-135,0-71</inkml:trace>
  <inkml:trace contextRef="#ctx0" brushRef="#br0" timeOffset="13904.101">3628 1947,'-1'-290,"-43"62,44 29,1 190,0 1,0-1,0 1,1 0,0 0,0 0,1 0,1 0,-1 0,1 1,0-1,1 1,0 0,0 1,0-1,1 1,0 0,0 0,0 1,3-2,45-35,28-10,-80 51,0-1,1 1,-1 0,1 0,0 1,-1-1,1 0,0 1,-1 0,1-1,0 1,-1 0,1 0,0 1,0-1,-1 1,1-1,-1 1,1 0,0 0,-1 0,1 0,-1 0,0 1,1-1,-1 1,0 0,0-1,0 1,0 0,0 0,-1 0,1 0,0 1,-1-1,0 0,1 1,-1-1,0 1,0-1,-1 1,1 0,0-1,-1 1,0 1,2 8,-1-1,0 1,-1 0,0 0,-1 0,-1 0,0 0,0-1,-1 1,0-1,-4 8,-3 1</inkml:trace>
  <inkml:trace contextRef="#ctx0" brushRef="#br0" timeOffset="14413.75">3517 1483,'3'0,"6"0,5 0,3 0,3 0,2 0,5 0,1 0,0 0,-2 0,0 0,-2 0,-1 0,3 0,-2 0</inkml:trace>
  <inkml:trace contextRef="#ctx0" brushRef="#br0" timeOffset="9105.951">1286 975,'1'0,"-1"1,1-1,-1 0,0 0,1 0,-1 0,1-1,-1 1,0 0,1 0,-1 0,1 0,-1 0,0 0,1-1,-1 1,0 0,1 0,-1 0,0-1,1 1,-1 0,0-1,1 1,-1 0,0-1,0 1,1 0,-1-1,0 1,0 0,0-1,0 1,0-1,1 1,-1 0,0-1,0 1,0-1,0 1,0 0,0-1,0 1,0-1,-1 1,1-1,0 1,0 0,0-1,0 1,0 0,-1-1,1 1,0 0,0-1,-1 1,1 0,0-1,0 1,-1 0,1-1,0 1,-1 0,34-9,0 2,1 2,-1 0,1 3,0 0,25 4,-57-2,0 0,0 0,0 0,0 1,0-1,0 1,-1-1,1 1,0 0,0-1,-1 1,1 0,0 0,-1 0,1 0,-1 1,1-1,-1 0,0 1,0-1,1 1,-1-1,0 1,0-1,0 1,-1 0,1 0,0-1,-1 1,1 0,-1 0,1 0,-1 0,0-1,0 1,0 0,0 0,0 0,0 0,-1 0,1 0,-28 76,-10-2,25-48,-1-1,-1 0,-1-1,-2 0,-6 5,18-23,-1 0,1 0,0 0,1 1,0-1,1 2,-1-1,2 0,-1 1,1-1,1 1,0 0,-56 140,-7-27,60-114</inkml:trace>
  <inkml:trace contextRef="#ctx0" brushRef="#br0" timeOffset="9740.011">1861 1395,'4'0,"1"-4,3-1,4 0,5 1,2 1,2 2,1 0,4 0,-2 1</inkml:trace>
  <inkml:trace contextRef="#ctx0" brushRef="#br0" timeOffset="10139.454">1772 1571,'4'0,"5"0,4 0,5 0,2 0,2 0,4 0,2 0,0 0,-2 0,0 0,-2 0,-5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8:02.2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266 586,'-30'86,"12"67,17-152,1-1,0 1,-1-1,1 1,0-1,-1 1,1-1,0 1,0 0,0-1,0 1,0-1,0 1,0 0,0-1,0 1,0-1,0 1,0 0,0-1,0 1,0-1,0 1,1-1,-1 1,0 0,0-1,1 1,-1-1,0 1,1-1,-1 0,1 1,-1-1,1 1,-1-1,1 0,-1 1,1-1,-1 0,1 1,-1-1,1 0,-1 0,1 0,-1 0,1 1,0-1,-1 0,1 0,-1 0,1 0,0 0,24-24,-15 6,0 1,1 0,1 1,1 0,0 0,1 1,0 1,8-5,187-131,246-144,-430 278,-1-1,-1-1,0-1,-2-1,0-1,-1 0,11-18,-20-9,-15 36</inkml:trace>
  <inkml:trace contextRef="#ctx0" brushRef="#br0" timeOffset="2871.677">2 1580,'0'387,"-1"-394,1 1,0-1,0 1,0 0,1-1,0 1,0-1,1 1,0 0,0 0,0 0,1 0,0 0,0 1,0-1,1 1,-1 0,1 0,5-4,76-86,7 17,-47 47,159-102,-71 46,-3-6,54-56,-21 0,-150 136</inkml:trace>
  <inkml:trace contextRef="#ctx0" brushRef="#br0" timeOffset="8195.215">488 2045,'1'-4,"1"0,-1 0,1 1,0-1,0 1,1-1,-1 1,1 0,0 0,0 0,0 0,0 0,0 1,0 0,1-1,-1 1,1 0,0 1,-1-1,1 1,0-1,2 1,154-6,-99 9,918-2,-719-22,387-45,-562 66,171-16,-88-27,323 32,-336 0,0 6,32 9,-13-1,280-2,-452-1,1 1,-1 0,1-1,-1 1,1 1,-1-1,1 0,-1 0,1 1,-1 0,1-1,-1 1,0 0,1 0,-1 0,0 1,0-1,0 0,1 1,-2-1,1 1,0 0,0 0,0 0,-1 0,1 0,-1 0,0 0,0 0,1 1,-1-1,-1 0,1 1,0-1,0 1,-1-1,0 1,1-1,-1 1,0-1,0 1,0-1,-1 1,1-1,-1 1,1-1,-1 1,0-1,0 1,0-1,0 0,0 0,-1 1,-5 13,1 0,0 1,1-1,1 1,0 1,2-1,0 0,1 1,0-1,2 0,0 1,1 4,0 31,20 311,19-85,-37 76,-4 48,0-399,1 0,-1 0,-1 0,1 0,0 0,-1 0,0 0,0-1,0 1,0 0,-1 0,0-1,1 1,-1 0,-1-1,1 0,0 0,-1 1,1-1,-1-1,0 1,0 0,0-1,-1 1,1-1,-1 0,1 0,-1-1,1 1,-1-1,0 1,0-1,-1 0,-25 4,0-1,1-2,-1 0,0-3,-18-1,-19-1,-414 3,59 23,-1799-24,1346 1,869 1,0-1,0 0,0 0,-1 0,1-1,0 0,1 0,-1 0,0-1,0 0,0 0,1 0,-1-1,1 0,0 0,0-1,0 1,0-1,1 0,-1 0,1 0,0-1,0 0,1 0,-1 0,1 0,0 0,0-2,-3-151,9 101,-2-400,-24 279,23-440,0 599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01:29.4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02:07.9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0 111,'466'0,"-245"-22,15 0,23 8,14 6,-72 7,5-20,144 21,-106-23,831 24,-935 19,66 4,-59-2,174 31,-224-43,1-3,0-5,18-6,27 2,750 2,-845-4,-29-1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19:11.438"/>
    </inkml:context>
    <inkml:brush xml:id="br0">
      <inkml:brushProperty name="width" value="0.05" units="cm"/>
      <inkml:brushProperty name="height" value="0.05" units="cm"/>
      <inkml:brushProperty name="color" value="#004F8B"/>
      <inkml:brushProperty name="ignorePressure" value="1"/>
    </inkml:brush>
    <inkml:brush xml:id="br1">
      <inkml:brushProperty name="width" value="0.05" units="cm"/>
      <inkml:brushProperty name="height" value="0.05" units="cm"/>
      <inkml:brushProperty name="color" value="#E71224"/>
      <inkml:brushProperty name="ignorePressure" value="1"/>
    </inkml:brush>
  </inkml:definitions>
  <inkml:trace contextRef="#ctx0" brushRef="#br0">0 1678,'2'-3,"-1"0,1 0,0 0,-1 0,2 0,-1 0,0 1,0-1,1 1,-1 0,1 0,0-1,0 2,0-1,0 0,0 1,0-1,0 1,0 0,1 0,-1 0,0 0,1 1,-1 0,1-1,2 1,285-1,-121 15,-10 13,84 17,-196-35,0-3,1-2,0-2,0-2,10-3,44 0,102 19,-152-9,-1-2,1-3,0-1,7-4,36 1,121 1,-213 1,0 0,-1-1,1 1,-1-1,1 0,-1 0,1-1,-1 1,0-1,1 1,-1-1,0 0,0 0,0-1,-1 1,1-1,0 1,-1-1,0 0,0 0,0 0,0 0,0 0,0 0,-1-1,1 1,-1 0,0-1,0 0,-1 1,1-1,-1 1,1-1,-1 0,0 1,0-1,-1 0,0 0,2-40,-2 29,1 0,0 0,1-1,1 1,0 0,1 0,1 1,0-1,7-13,-8 20,1 0,1 0,0 0,0 0,0 1,1 0,0 0,1 0,-1 1,1 0,0 0,1 1,-1 0,1 0,0 1,1 0,-1 0,1 1,-1 0,1 1,0 0,0 0,0 1,0 0,0 0,1 1,-1 1,0 0,1 0,-1 1,0 0,0 1,0 0,-1 1,1-1,-1 1,0 1,0 0,0 0,-1 1,0-1,0 2,3 2,12 9,-16-11,-1 0,0 1,0-1,-1 1,0 0,0 0,-1 1,0-1,0 1,-1 0,0 0,-1 0,0-1,0 1,-1 0,0 0,-1 0,0 0,0 0,-3 7,2 24,-19 52,-67 54,88-144,-1 0,0 0,1 0,-1 0,0-1,0 1,0 0,-1-1,1 1,0-1,-1 1,1-1,0 1,-1-1,0 0,1 0,-1 0,0 0,0 0,1 0,-1-1,0 1,0 0,0-1,0 1,0-1,0 0,0 0,0 0,0 0,0 0,0 0,0-1,0 1,0 0,0-1,0 0,1 1,-1-1,0 0,0 0,1 0,-1 0,0 0,1-1,-1 1,1 0,-1-1,1 1,0-1,0 1,0-1,0 0,0 1,0-1,0 0,0 0,1 0,-1-2,-4-16,1-1,2 0,0 0,1 0,1 0,1 0,2-7,-1-32,-2 2,-2 38,2 1,0-1,1 1,0 0,2-1,0 1,2 0,0 0,6-13,-8 28,0 1,0 0,0 0,1 0,0 0,-1 0,1 1,0-1,0 1,1 0,-1 0,0 1,1-1,-1 1,1 0,-1 0,1 0,-1 1,1 0,0 0,-1 0,1 0,0 1,-1 0,1 0,-1 0,1 0,-1 1,0 0,1-1,-1 2,0-1,0 0,-1 1,1 0,3 2,21 7,21 5,-39-16,0 1,0 0,0 1,0 0,0 0,-1 1,1 1,-1-1,0 1,0 1,-1 0,0 0,0 1,0-1,-1 2,0-1,0 1,-1 0,0 1,0-1,-1 1,0 0,-1 1,0-1,3 10,-10 161,-13-114,26-146,64-194,-69 265,1 0,0 0,1 1,0 0,0 0,1 1,0 0,0 0,1 1,-1 0,2 0,-1 1,0 0,1 1,0 0,0 1,0 0,1 0,-1 1,0 0,1 1,0 0,1 1,4-1,114 9,-126-4,-1-1,1 1,-1-1,0 1,0 0,0 1,0-1,-1 0,1 1,-1-1,0 1,-1 0,1 0,-1-1,0 1,0 0,-1 0,1 0,-1 0,0 0,0 0,-1 0,0 0,0 0,0 0,-1 4,0 11,2-10,0 1,-1 0,-1-1,0 1,0-1,-1 0,0 0,-1 0,0 0,-1 0,-2 3,-36 81,-13-47,55-47,-1 1,1-1,0 1,-1-1,1 1,-1-1,1 0,0 0,-1 0,1 0,-1 0,1 0,-1 0,1 0,-1-1,1 1,0 0,-1-1,1 1,-1-1,1 0,0 1,0-1,-1 0,1 0,0 0,0 0,0 0,0 0,0 0,0 0,0 0,1-1,-1 1,0 0,0 0,1-1,-1 1,1 0,0-1,-1 1,1-1,0 1,0-1,0 1,0-1,0 0,-3-24,1 0,2 0,1 0,1 0,1 0,1 1,1-1,2-2,-2 4,-1 13,1 0,-1 1,2 0,-1 0,1 0,1 0,0 1,0 0,1 1,0 0,0 0,1 0,0 1,0 0,1 1,0 0,0 1,2-1,-7 3,0 0,0 1,1 0,-1 0,0 0,1 0,-1 1,1 0,0 0,-1 0,1 1,0 0,0 0,-1 0,1 1,0 0,-1 0,1 0,-1 1,1 0,-1 0,0 0,0 1,0 0,0 0,0 0,0 0,-1 1,0 0,1 0,-2 0,1 0,0 1,-1-1,0 1,0 0,0 0,0 1,0 138,-7-82,5 90,-1-149,0-1,1 1,0-1,-1 1,1-1,0 1,0-1,1 0,-1 1,0-1,1 0,-1 0,1 0,0 0,-1 0,1 0,0-1,0 1,0-1,1 1,-1-1,0 0,1 1,-1-1,0 0,1-1,-1 1,1 0,-1-1,1 0,0 1,90 0,-68-2,110-2,-56 3,1-4,-1-3,0-3,6-5,-43 8,0 1,1 2,0 2,0 2,35 4,-74-4,-1 1,1 0,-1-1,0 1,0 0,1 0,-1 1,0-1,0 1,0 0,0 0,0 0,-1 0,1 0,0 0,-1 1,0-1,0 1,0 0,0-1,0 1,0 0,0 0,-1 1,0-1,0 0,0 0,0 1,0-1,0 0,-1 1,0-1,0 1,0-1,0 1,0-1,-1 0,0 3,-5 406,6-31,5-336,0-28</inkml:trace>
  <inkml:trace contextRef="#ctx0" brushRef="#br0" timeOffset="3525.029">4649 2542,'0'64,"2"-30,-1 1,-3 0,0 0,-2-1,-2 1,-8 25,6-30,8-26,0 0,0 0,0-1,-1 1,1 0,-1-1,0 1,0 0,0-1,-1 1,1-1,-1 1,0-1,0 0,0 0,0 0,0 0,-1 0,1 0,-1-1,0 1,0-1,0 1,0-1,0 0,-1-1,1 1,0 0,-1-1,0 0,1 0,-1 0,0 0,1-1,-1 1,0-1,-2 0,-6-2,0-1,0 0,0-1,1 0,0-1,0 0,0 0,0-2,1 1,0-1,-1-1,-4-3,-1 0,-1 1,1 1,-2 1,1 0,-1 1,-12-2,-36-16,-145-60,142 63,-1 2,0 4,-1 3,-1 3,-7 3,-17-4,-24 1,-1 6,-19 5,-116-3,-20-22,-829 24,-20 0,1098 0</inkml:trace>
  <inkml:trace contextRef="#ctx0" brushRef="#br0" timeOffset="-9647.28">77 687,'1'-2,"0"1,0-1,1 0,-1 1,0-1,1 1,0-1,-1 1,1 0,0 0,0 0,0 0,0 0,-1 0,1 0,1 1,-1-1,0 1,0-1,0 1,0 0,0 0,0 0,0 0,1 0,0 0,133-13,-78 4,0 3,0 3,1 2,18 4,24-1,472-2,-569 0,-1 0,1 0,-1 0,1 0,0 0,-1-1,1 0,-1 0,1 0,-1 0,0 0,1-1,-1 1,0-1,0 0,0 0,0 0,0 0,0-1,-1 1,1-1,-1 0,0 1,0-1,0 0,0-1,0 1,-1 0,1-1,79-249,-81 252,0-1,0 0,1 0,-1 1,0-1,1 0,-1 0,1 1,0-1,-1 1,1-1,0 0,0 1,0-1,0 1,0 0,1-1,-1 1,0 0,1 0,-1 0,1 0,-1 0,1 0,-1 0,1 0,0 1,-1-1,1 1,0-1,-1 1,1 0,0-1,0 1,-1 0,1 0,0 0,0 0,0 1,-1-1,1 0,0 1,-1 0,1-1,0 1,-1 0,1-1,-1 1,1 0,-1 0,1 1,-1-1,0 0,1 1,-2 71,-3-53,-2 18,2 0,1-1,2 1,2 0,2 0,1-1,1 0,10 29,-9-30,20 40,-25-76,0 1,1-1,-1 0,0 0,0 0,0 0,0 0,0-1,1 1,-1 0,0-1,0 0,0 1,0-1,0 0,0 0,0 0,-1 0,1-1,0 1,-1 0,1-1,0 1,-1-1,0 0,1 1,-1-1,0 0,0 0,0 0,0 0,0-1,90-140,-85 137,1 0,-1-1,-1 0,1 0,-1 0,-1 0,1-1,-1 0,0 0,-1 0,0 0,0-1,1-8,71-111,-35 31,-45 123,0 0,2 0,1 1,1-1,1 0,2 13,-2-34,0 0,0 0,0 0,1 1,0-1,0 0,0 0,1 0,-1 0,1 0,0-1,1 1,-1 0,1-1,0 0,0 1,1-1,-1-1,1 1,0 0,0-1,0 0,0 0,0 0,1 0,-1-1,1 1,0-1,0-1,0 1,0-1,0 1,0-1,0-1,0 1,0-1,0-1,0 1,0-1,0 0,0-1,0 1,-1-1,1 0,-1 0,1 0,-1 0,0-1,0 0,0 0,0 0,0 0,-1-1,1 1,-1-1,0 0,0 0,0 0,-1 0,0-1,1 1,-1-1,-1 0,1 1,-1-1,0 0,0 0,0 0,0-4,51-142,-4 45,-39 31,-26 122,12-23,1 0,1 1,1-1,1 1,2 0,0 0,5 21,-4-34,2-1,-1 1,1-1,1 0,0-1,1 1,0-1,0 0,1 0,0-1,6 6,-11-13,0-1,-1 0,1 1,0-1,0 0,0 0,0 0,0 0,0 0,0-1,0 1,0-1,0 1,0-1,0 0,1 0,-1 0,0 0,0 0,0 0,1 0,-1-1,0 1,0-1,0 0,0 0,0 1,0-1,0 0,0-1,-1 1,1 0,0-1,0 1,-1 0,1-1,-1 0,0 1,1-1,-1 0,0 0,0 0,0 0,0 0,0 0,-1 0,1-2,1 1,0-1,0 0,0 1,1-1,-1 1,1-1,0 1,0 0,0 0,0 1,1-1,-1 1,1-1,-1 1,1 0,0 1,0-1,0 0,0 1,0 0,0 0,0 0,0 1,2-1,304 1,587 0,-874 0</inkml:trace>
  <inkml:trace contextRef="#ctx0" brushRef="#br0" timeOffset="-5980.67">3734 535,'-4'0,"-2"4,-4 6,0 5,2 6,1 2,3 2,-2 5,-1-2</inkml:trace>
  <inkml:trace contextRef="#ctx0" brushRef="#br1" timeOffset="-140955.703">2591 585,'-1'-192,"-1"178,-2 1,1 0,-2-1,0 1,0 1,-1-1,-1 1,0 0,-6-7,-15-30,14 20,8 16,0-1,-1 1,-1 0,1 1,-2 0,0 0,0 1,-1 0,-1 1,-5-5,8 11,0 1,-1-1,1 2,-1-1,0 1,1 0,-1 1,0 0,0 0,0 1,0 0,0 0,-3 2,-57-5,-195-16,239 19,1-1,0 2,1 0,-1 1,0 2,1 0,-14 5,-186 69,129-52,-47 35,-66 53,201-106,-1-1,1 1,1 0,0 1,0-1,1 1,-1 0,2 0,0 0,0 1,0-1,1 1,1 0,0-1,0 1,1 0,0 0,0 0,1 0,1-1,-1 1,2 2,0 37,-4-37,0-1,0 1,1 0,1 0,0 0,1 0,0 0,0-1,2 1,-1-1,2 0,-1 0,1 0,1 0,0-1,0 0,1 0,1-1,-1 0,2 0,-1-1,1 0,2 1,4-1,1-2,0 0,0 0,1-2,-1 0,1-1,11 1,235 4,-159-10,-75 2,8-1,1 1,0 3,0 0,-1 3,32 8,-36-5,1-2,0-1,0-1,0-3,1 0,-1-2,27-4,-44 0,-1-1,0-1,0 0,0-1,-1 0,0-2,0 0,-1 0,9-9,88-88,-50 42,-51 58,-1-1,0 0,0-1,0 1,-1-2,-1 1,1-1,-1 0,-1-1,0 0,0 0,-1 0,0-1,-1 1,0-1,0 0,-1-1,-1 1,0 0,-1-1,0 1,-1-1,0 1,0-1,-1 1,-2-6,3 14,0 0,-1 0,1 0,-1 0,0 0,0 1,0-1,0 0,0 0,-1 1,1-1,-1 0,0 1,0 0,1-1,-2 1,1 0,0 0,0 0,-1 0,1 0,-1 1,1-1,-1 1,0 0,0 0,0 0,1 0,-1 0,0 0,0 1,0-1,0 1,0 0,-2 0,-17-1</inkml:trace>
  <inkml:trace contextRef="#ctx0" brushRef="#br1" timeOffset="-137477.251">4114 1551,'-1'-7,"0"0,-1 0,0 0,0 1,0-1,-1 1,0-1,-1 1,1 0,-1 0,0 0,-1 0,-7-12,8 13,1 0,-1 1,0-1,0 1,-1 0,1 0,-1 1,0-1,0 1,0 0,-1 0,1 1,-1-1,-4 0,-12-7,11 3,0 0,0-1,1 0,0-1,0 0,1-1,0 0,1-1,0 1,1-1,-6-12,9 17,-105-87,76 59,28 26,-1 1,0 0,-1 0,0 0,0 1,0 0,-1 1,0-1,0 2,0-1,-1 1,1 0,-1 1,0 0,-7-2,-272 7,60-1,-15 64,199-59,0-2,1-1,-1-3,-13-2,-95 2,-93 46,144-21,-130 30,79-18,140-28,2 1,-1 0,1 0,0 1,1 1,1-1,0 1,0 1,1 0,1 0,-2 5,2-3,1 1,0 0,1-1,1 1,0 1,1-1,1 0,1 1,0-1,1 0,3 11,0-12,0 0,2 0,0-1,0 0,2 0,-1-1,2 0,0 0,0-1,1 0,1 0,0-2,2 2,7 10,125 126,-136-139,1-1,0 0,1-1,-1 0,1 0,1-1,-1 0,1-1,0-1,1 0,-1 0,7 0,39 14,144 62,-178-67,0-2,1 0,0-1,0-2,1 0,0-2,1-1,0-1,-1-1,25-1,502-5,-536 1,0-1,1 0,-1-1,-1-1,1-1,-1 0,1-1,-2-1,14-8,23-10,198-56,-219 74,-7 4,-1-2,0-1,-1 0,0-2,0 0,0-2,12-8,179-90,-178 94,-30 14,-1-1,0 1,0-1,0 0,0 0,0 0,-1 0,1-1,-1 1,1-1,-1 0,0 0,0 0,0-1,2-3,5-15,0-1,-2-1,-1 1,-1-2,0 1,-2 0,-1-1,-1 0,-1 0,-2-6,1-49,-1 58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02:10.2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2453 201,'118'-40,"106"-8,77-16,-227 47,124-14,271 33,-447-2</inkml:trace>
  <inkml:trace contextRef="#ctx0" brushRef="#br0" timeOffset="1601.801">1 356,'118'-14,"-41"-3,1 3,1 3,0 4,56 3,60 5,-171-1</inkml:trace>
  <inkml:trace contextRef="#ctx0" brushRef="#br0" timeOffset="6711.736">5346 290,'190'23,"79"15,72-33,1165-5,-1161 22,694-23,-1020 1</inkml:trace>
  <inkml:trace contextRef="#ctx0" brushRef="#br0" timeOffset="9576.581">1215 532,'2'7,"0"0,1 0,0-1,0 1,0-1,1 1,-1-1,1-1,1 1,-1 0,1-1,3 2,125 107,-123-106,-3-1,1-1,0 0,0 0,0-1,1 0,0 0,0-1,0 0,0-1,1 0,0 0,-1-1,6 1,27 0,-1 1,1 3,-1 1,17 7,43 33,-61-36,1-2,0-1,0-2,0-2,1-2,14-2,63-2,-95 1</inkml:trace>
  <inkml:trace contextRef="#ctx0" brushRef="#br0" timeOffset="10709.522">2652 489,'0'2,"-2"7,1-1,0 0,0 1,1-1,0 1,1-1,-1 1,2-1,-1 0,1 1,1-1,-1 0,1 0,1-1,-1 1,1-1,1 1,-1-1,1 0,1-1,-1 1,1-1,0 0,0-1,1 1,0-1,2 1,30 8,1-2,-1-2,2-2,-1-1,1-2,0-2,0-1,0-3,24-3,8 3,570 0,-603-1,-1-2,1-2,-1-1,0-2,-1-2,2-2,111-20,-13-20,-122 46</inkml:trace>
  <inkml:trace contextRef="#ctx0" brushRef="#br0" timeOffset="11424.61">4242 510,'37'-1,"109"13,-142-11,1 0,0 1,-1 0,0 0,1 0,-1 1,0-1,0 1,0 0,-1 0,1 1,-1-1,0 1,1 0,-2 0,1 0,0 0,-1 0,0 0,0 1,0-1,0 1,-1-1,0 1,0 0,0 0,0-1,-1 2,1 3,0 0,0 0,-1 0,-1 0,1 0,-1 0,-1 0,0 0,0 0,-1 0,0-1,0 1,-1-1,0 0,-1 0,0 0,0 0,0-1,-1 0,0 0,-6 4,-24 31,21-21</inkml:trace>
  <inkml:trace contextRef="#ctx0" brushRef="#br0" timeOffset="13077.198">2166 864,'1589'0,"-1547"-4,-27-1</inkml:trace>
  <inkml:trace contextRef="#ctx0" brushRef="#br0" timeOffset="13987.873">3601 576,'43'-1,"-27"0,1 0,0 2,-1-1,1 2,0 0,-1 1,0 1,15 5,-25-7,2 0,0 0,-1 1,1 0,0 0,-1 1,0 0,0 0,0 0,0 1,-1 0,1 1,-2-1,1 1,0 0,-1 1,0-1,-1 1,1 0,-1 0,-1 1,1-1,-1 1,2 7,-4-5,0 0,0-1,-1 1,0 0,-1 0,0 0,0 0,-1 0,0-1,-1 1,0-1,-1 1,0-1,0 0,-1 0,-3 4,-51 83,-1 9,5-44,41-53</inkml:trace>
  <inkml:trace contextRef="#ctx0" brushRef="#br0" timeOffset="27782.532">7400 113,'-1'35,"-1"-26,1 0,1 0,0 0,0 0,0 0,1 0,1-1,0 1,0 0,0 0,1-1,2 5,0-9,-1-1,1 0,0 0,0 0,0 0,0-1,0 0,0 0,1 0,-1 0,1-1,-1 0,1 0,0-1,-1 0,1 0,0 0,-1 0,1-1,0 0,1-1,47 2,127 39,441-40,-421 1,-198 1,0-1,-1 0,1 0,0-1,0 1,-1 0,1-1,0 0,-1 1,1-1,0 0,-1 0,1-1,-1 1,0-1,1 1,-1-1,0 0,0 1,0-1,0 0,0-1,-1 1,1 0,0 0,-1-1,0 1,1-1,-1 1,0-1,-1 1,1-1,0 0,-1 0,1 1,-1-3,2-17,-2 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6:12:18.123"/>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4659 1386,'3'-2,"0"0,0 0,0 0,-1 0,1 0,-1-1,1 1,-1-1,0 1,1-1,-1 0,-1 0,1 0,0 0,-1 0,0 0,1-1,-1 1,-1 0,1-1,13-52,-2 0,-3 0,-2-1,-3 0,-2 0,-3-1,-2-1,1-54,3 103,-1 0,-1 0,0 0,0 0,-1 0,0 1,-1-1,0 0,-1 1,0 0,0 0,-1 0,0 0,0 1,-1 0,0 0,-1 0,0 1,0 0,-1 0,1 1,-1 0,-1 0,1 1,-2 0,-210-150,168 118,36 24,-1 1,-1 0,0 1,0 1,-1 1,0 0,-20-5,-111-41,-77-54,197 99,-1 1,0 1,0 2,-1 1,-8 0,-269-50,-22 56,299 0,-1 2,1 1,0 2,0 1,1 2,0 1,0 1,1 2,-24 13,-107 60,157-83,0 1,1-1,-1 0,1 1,0 0,0 0,0 0,1 0,-1 0,1 0,0 1,0-1,1 1,-1-1,0 4,-20 42,-137 138,148-172,1 0,0 0,2 1,0 0,0 0,2 1,-1 2,-23 58,22-56,1 0,0 1,2 0,1 0,1 1,1-1,0 1,2-1,1 1,2 5,-2 32,2-18,2-1,2-1,2 1,1-1,11 23,63 92,12 7,-60-110,3-3,2-1,42 39,37 18,-97-92,1 0,0-2,1-1,1-1,0-1,0-1,4 0,165 29,173 93,-324-120,0-3,1-1,-1-2,1-2,0-2,33-4,36 1,-88 3,-3 2,1-2,0 0,0-2,0 0,-1-1,1-2,-1 0,0-2,-1 0,1-2,12-7,190-94,-149 76,-69 32,-1 1,1-1,-1 0,0 0,0-1,0 0,0 0,0 0,0-1,-1 0,0 0,0 0,0-1,0 1,-1-1,0-1,0 1,1-2,61-128,10-1,-68 118,-2 0,0-1,-1 1,-1-1,-1 0,0-1,-1-18,-1 23,-1-1,0 1,-1-1,-1 1,0-1,-2 1,1 0,-2 0,0 1,-1-1,0 1,-1 1,-2-2,-4-8,2 2</inkml:trace>
  <inkml:trace contextRef="#ctx0" brushRef="#br0" timeOffset="2559.75">2712 4885,'-1'-208,"-2"194,-1 0,0 1,0-1,-1 1,-1 0,0 0,-1 1,-1 0,0 0,0 0,-2 0,-22-35,-19-28,-4 4,-2 1,-32-26,75 80,-235-189,227 190,-1 2,0 0,-1 1,0 1,-1 1,-17-3,6 0,-34-10,-1 3,-1 4,-42-4,22 11,-1 4,-92 7,52 1,-244-2,364 0,0 0,0 1,0 0,0 1,1 0,-1 1,1 1,0 0,0 0,0 1,1 1,0 0,0 0,1 1,-4 4,-107 94,63-20,-34 94,80-161,-9 15,1 0,1 1,2 1,2 0,1 1,2 1,-1 10,-10 51,-9 81,34 29,37-59,-34-141,0 1,1-1,0 0,1-1,0 1,0-1,1-1,-1 1,9 5,22 22,38 73,74 27,-125-102,-17-21,1 0,1 0,-1-1,2-1,-1 0,2 0,-1-1,1 0,0-1,2 0,119 60,-127-64,10 9,0-1,1-2,0 1,1-2,0 0,0-1,1-1,0-1,0-1,1 0,-1-1,10 0,421-9,-81 5,-350-2,-1 0,0-1,0-2,0 1,0-2,-1-1,0 0,13-8,51-18,27 1,-83 27,0-1,0-1,-1-1,0-2,-1 0,0-1,-1-2,0 0,-1-1,3-4,8-9,-2-1,-1-2,-2-1,-1-1,13-20,-28 29,0-1,-1 0,-2-1,0 0,-2 0,2-19,29-92,-20 96,-10 25,-1 0,0 0,-1-1,0 0,-2 0,0 0,1-10,-6-204,-2 200,-2 6</inkml:trace>
  <inkml:trace contextRef="#ctx0" brushRef="#br0" timeOffset="4713.016">2881 2091,'-33'59,"-86"243,30-60,82-219,-106 334,10-103,53-123,45-113,0 1,-1-1,-1 0,0-1,-2 0,0 0,-1 0,-1-1,-5 6,-48 89,28-42,23-48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04:14.920"/>
    </inkml:context>
    <inkml:brush xml:id="br0">
      <inkml:brushProperty name="width" value="0.05" units="cm"/>
      <inkml:brushProperty name="height" value="0.05" units="cm"/>
      <inkml:brushProperty name="color" value="#004F8B"/>
      <inkml:brushProperty name="ignorePressure" value="1"/>
    </inkml:brush>
  </inkml:definitions>
  <inkml:trace contextRef="#ctx0" brushRef="#br0">709 181,'-41'91,"-70"28,91-102,0 2,1 0,1 1,1 1,1 1,-8 14,-137 220,85-124,-17-12,85-111,1 1,-1 0,2 1,-1-1,1 1,1 0,0 1,1-1,0 1,1 0,0 0,0 0,2 0,-1 1,2 9,-21 185,22 138,2-327,0 1,0-1,2 0,1 0,0-1,1 0,0 0,2 0,0-1,1 0,0-1,2 0,12 13,6 13,-18-25,2 1,0-2,0 0,2 0,0-2,0 0,1 0,1-2,0 0,0-1,17 5,118 39,-57-37,1-5,1-3,47-4,313-6,-441 1,0-1,0-1,0 0,-1-2,1 1,-1-2,0 0,0-1,7-4,197-75,-197 79,-10 4,0-1,0-1,-1 0,0-1,1 0,-1 0,-1-2,1 1,-1-2,-1 1,1-1,0-2,13-14,0-2,-1 0,-1-1,-2-2,-1 0,-1-1,3-9,-6 1,-1-1,-2 0,-1-1,-2 0,0-15,43-215,-47 240,2 0,0 0,2 1,1 0,2 0,0 1,15-23,75-157,45-122,-41 110,-97 205,-1-1,0 0,-1 0,-1-1,0 0,-2 0,0-1,-1 1,0-1,-2 1,0-1,-1 0,0 0,-3-8,1 19,0 1,-1 0,1 0,-1 0,-1 0,1 0,-1 1,0-1,0 1,-1 0,0 0,1 1,-1-1,-1 1,1 0,-1 1,0-1,0 1,0 0,0 1,0-1,0 1,-1 0,1 1,-1 0,0 0,1 0,-1 1,0 0,-3 0,-101 0,1 6,-67 12,-205 67,101-56,48 1,131-14,0-5,-50-2,-195-10,362 1,4 0</inkml:trace>
  <inkml:trace contextRef="#ctx0" brushRef="#br0" timeOffset="4790.792">3624 269,'-50'-35,"7"25,1 1,-2 2,1 2,0 2,-1 2,0 1,-2 3,-47-1,65-1,-1 1,1 1,0 2,1 1,-1 1,1 1,-4 3,-122 77,142-83,-1-1,1 1,0 1,1 0,-1 0,1 1,1 1,-1-1,1 2,0-1,1 1,0 1,-2 2,7-6,-1 0,0 0,-1-1,1 0,-1 0,0 0,0 0,-1-1,1 0,-1 0,0 0,0-1,0 0,-1 0,-8 2,1 0,1 2,-1-1,1 2,0 0,1 0,-1 1,2 0,-11 11,-163 185,-1 18,41-59,52-6,-30-9,118-140,0 1,0-1,1 1,0 0,1 0,0 1,0-1,2 0,-1 1,1 0,0-1,1 1,1 0,0-1,0 1,1-1,1 5,-3-13,0 1,1 1,-1-1,1 0,-1 0,1 0,0 1,1-1,-1 0,0 0,1-1,0 1,0 0,-1 0,2-1,-1 1,0-1,0 0,1 0,-1 0,1 0,0 0,0 0,-1 0,1-1,0 0,0 0,1 1,-1-2,0 1,0 0,0-1,1 1,-1-1,0 0,0 0,2 0,9 0,-1 2,1-1,-1 2,1 0,-1 1,0 0,0 1,-1 0,1 1,-1 0,10 8,31 26,-37-26,0-1,1-1,1-1,0 0,1-1,15 6,152 41,8 12,73-12,-202-50,1-2,-1-3,41-5,7 1,-71 1,-1-2,1-2,-1-1,0-3,0-1,0-2,112-53,-42 19,-103 42,0 0,-1 0,1-1,-1 0,1 0,-2-1,1 0,-1 0,1-1,-2 1,1-1,-1 0,0-1,0 1,0-3,34-47,15-36,-15-112,-33 153,-2 0,-2-1,-5-43,1 0,2-538,-1 615,-1 1,-1-1,0 1,-2 0,0 0,-1 0,-1 1,0 0,-1 0,-1 1,-1 0,-14-80,12 65,2 21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6:12:47.2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2036 2814,'-6'-1,"-1"-1,0 1,1-1,-1-1,1 1,0-1,0 0,0 0,0-1,0 0,1 0,0 0,0-1,0 0,0 0,1 0,-1-1,-44-37,-83-39,-64-87,171 147,2-1,1 0,1-2,0 0,2-2,0-2,-136-104,90 46,54 70,0 1,0 0,-2 1,0 0,-1 0,0 2,-1 0,-5-3,-87-97,50 45,-41-4,45-47,41 96,3 10,2 0,0-1,1 1,0-2,1 1,0-1,1 0,1 0,1 0,-1-3,6-378,1 239,2 135</inkml:trace>
  <inkml:trace contextRef="#ctx0" brushRef="#br0" timeOffset="3168.179">683 1488,'-53'-41,"41"26,-99-73,79 58,-36-56,36-4,20 52,-1 0,-2 2,-2 0,-1 0,-17-22,20 34,0-1,2 0,1-1,0 0,-3-17,-57-202,59 207,2-1,2-1,2 0,1 0,2 0,2 0,1-1,4-20,-3 61,0 0,-1 0,1 0,0 0,-1 0,1 0,0 0,-1 0,1 0,0 0,0-1,-1 1,1 0,0 0,0 0,-1 0,1 0,0-1,0 1,-1 0,1 0,0-1,0 1,0 0,-1 0,1-1,0 1,0 0,0 0,0-1,0 1,0 0,0-1,0 1,0 0,0-1,0 1,0 0,0 0,0-1,0 1,0 0,0-1,0 1,0 0,-10 25,-13 181,6-71,17-519,-1 382,1 0,-1-1,0 1,1 0,0-1,-1 1,1 0,0-1,0 1,0-1,1 1,-1 0,1-1,-1 1,1 0,0-1,0 1,0 0,0 0,0 0,0 0,0 0,1 0,-1 0,1 0,0 0,-1 1,1-1,0 0,0 1,0 0,0 0,0-1,1 1,-1 0,0 1,0-1,1 0,-1 1,0-1,1 1,-1 0,1-1,-1 1,2 1,2 1,-1 1,1-1,-1 1,1 1,-1-1,0 1,0 0,-1 0,1 1,-1-1,0 1,0 0,-1 0,1 0,-1 1,1 2,33 40,66-1,-84-39</inkml:trace>
  <inkml:trace contextRef="#ctx0" brushRef="#br0" timeOffset="5582.665">542 894,'0'-17,"1"1,0 0,2-1,0 1,0 0,2 0,0 1,4-8,-8 18,1 1,0 0,0 0,1 0,-1 0,1 0,0 0,0 1,0 0,0-1,0 1,1 0,0 0,-1 1,1-1,0 1,0 0,1 0,-1 0,0 0,1 1,-1 0,1 0,-1 0,1 0,0 1,-1 0,1 0,-1 0,1 0,2 1,89 49,-50-20,69 54,-93-44,-24-21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01.034"/>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1,'3'0,"5"0,3 0,5 0,2 0,-2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01.917"/>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1,'4'0,"4"0,4 0,3 0,3 0,2 0,3 0,2 0,0 0,-1 0,-5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02.453"/>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8,'4'0,"4"0,4 0,3 0,3 0,-2-4,-4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1:57.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1 575,'3'0,"2"-4,2 0,5-1,-1-1,1-1,3 1,1 2,2 1,1 2,-3-3,0-1,-4 1</inkml:trace>
  <inkml:trace contextRef="#ctx0" brushRef="#br0" timeOffset="984.208">159 595,'3'0,"5"0,4 0,3 0,3 0,2 0,0 0,-3-4,2 0,-1 0</inkml:trace>
  <inkml:trace contextRef="#ctx0" brushRef="#br0" timeOffset="1786.5">395 555,'3'0,"5"0,4 0,4 0,1 0,3 0,0 3,4 2,1-1,0-1,-2 0,-3-5,-7-5,-4-5,-5 0</inkml:trace>
  <inkml:trace contextRef="#ctx0" brushRef="#br0" timeOffset="2696.429">710 595,'3'0,"5"0,4 0,4 0,2 0,1 0,-2-4,-1 0,0 0,-2 0</inkml:trace>
  <inkml:trace contextRef="#ctx0" brushRef="#br0" timeOffset="6696.491">730 3,'6'-1,"1"0,-1 1,1-1,-1 2,1-1,-1 0,1 1,-1 1,1-1,-1 1,0 0,0 0,0 1,0-1,0 1,0 1,-1-1,1 1,-1 0,0 0,0 1,-1-1,1 1,-1 0,2 3,1 6,0 0,-1 0,-1 0,0 0,-1 1,0 0,-1 0,-1 0,0 0,-1 1,-1 0,-3 184,3-195,-1 1,0-1,0 0,-1 0,1 1,-1-1,0 0,-1-1,1 1,-1 0,0-1,0 1,0-1,-1 0,0 0,0 0,0-1,0 1,0-1,-1 0,-3 2,-6 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16.024"/>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1,'0'3,"0"5,0 4,0 4,0 2,0 5,0 1,0 1,0-1,0-1,0-2,0 0,0-1,0 4,0 0,0-1,0 0,0-4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16.474"/>
    </inkml:context>
    <inkml:brush xml:id="br0">
      <inkml:brushProperty name="width" value="0.05" units="cm"/>
      <inkml:brushProperty name="height" value="0.05" units="cm"/>
      <inkml:brushProperty name="color" value="#004F8B"/>
      <inkml:brushProperty name="ignorePressure" value="1"/>
    </inkml:brush>
  </inkml:definitions>
  <inkml:trace contextRef="#ctx0" brushRef="#br0">36 54,'0'-4,"0"-4,-4-4,-3 0,-5 2,0 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45:02.8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83 1557,'623'0,"-193"51,-214-41,37 35,84-12,-24-17,104-16,-158-3,726 3,-805-24,186-27,-89 23,-230 21,-1-3,-1-1,0-2,0-2,19-10,64-22,-15 18,-86 24,0 0,0-2,-1-2,0 0,0-1,-2-2,1-1,16-11,169-151,-201 169,0 1,0-2,-1 1,0-1,0-1,-1 1,0-1,0 0,-1-1,0 0,0 0,-1 0,-1-1,1 1,-1-1,-1 0,0-1,0 1,-1 0,-1-2,24-212,-25 199,-9-112,8 131,-1 1,0-1,0 1,0-1,-1 1,1 0,-1 0,0 1,-1-1,1 0,-1 1,0 0,0 0,-1 0,1 0,-1 1,1 0,-1 0,0 0,-1 1,1-1,-2 0,-13-6,0-1,1-1,1 0,0-2,1 0,-10-10,-27-19,-116-45,63 40,-40-51,118 85,0 1,0 2,-1 0,-1 3,1 0,-1 2,-1 1,1 2,-25 1,-6-2,1-3,0-2,0-3,-24-9,79 19,-80-13,0 4,0 4,-1 4,-52 6,-12-2,-719-1,773 8,0 4,2 4,0 4,-67 26,161-47,-489 153,322-128,-2-8,0-7,0-8,-37-9,-76 3,-135 4,403 1,0 1,1 0,-1 1,1 1,-1 0,1 1,0 1,1 0,-1 1,1 0,1 1,-1 0,1 1,1 0,-6 6,-87 60,99-71,1 1,0-1,0 1,0 0,1 0,-1 0,1 0,0 1,1-1,0 1,0 0,0 0,0 0,1 0,0 0,0 0,1 0,-1 0,1 0,1 0,-1 0,1 0,0 0,1 0,-2 17,4 512,-5-532,1 1,-1-1,1 0,0 1,1-1,-1 0,0 1,1-1,0 0,0 0,0 0,0 1,0-1,1 0,-1-1,1 1,0 0,0 0,0-1,0 1,0-1,1 1,-1-1,1 0,0 0,-1 0,1 0,0-1,0 1,0-1,0 0,3 1,19 4,1-2,0 0,0-2,1-1,-1-1,21-3,11 1,-31 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17.984"/>
    </inkml:context>
    <inkml:brush xml:id="br0">
      <inkml:brushProperty name="width" value="0.05" units="cm"/>
      <inkml:brushProperty name="height" value="0.05" units="cm"/>
      <inkml:brushProperty name="color" value="#004F8B"/>
      <inkml:brushProperty name="ignorePressure" value="1"/>
    </inkml:brush>
  </inkml:definitions>
  <inkml:trace contextRef="#ctx0" brushRef="#br0">199 199,'-30'-27,"24"24,2 2,0-1,1 1,-1-1,0 0,1 0,0 0,0 0,-1 0,1-1,1 0,-1 1,0-1,1 0,-1 0,1-1,0 1,0 0,0-1,0 1,1-1,-1 0,1 1,0-1,0 0,1 0,-1 0,1 0,0 0,0-1,0 2,0 0,0 0,0-1,1 1,0 0,-1 0,1 0,0 0,1 0,-1 0,0 0,1 1,0-1,-1 0,1 1,0-1,1 1,-1 0,0 0,0 0,1 0,0 0,-1 0,1 0,0 1,0 0,0-1,0 1,0 0,0 0,0 1,103-6,-90 7,-11-1,0 1,1 0,-1 1,0-1,0 1,0 0,0 0,0 0,0 1,0 0,-1 0,1 0,-1 0,1 2,-3-4,-1 1,1-1,-1 1,1-1,-1 1,0-1,0 1,0-1,0 1,0 0,0 0,0 0,-1-1,1 1,-1 0,1 0,-1 0,0 0,0 0,0 0,0 0,0 0,0 0,0 0,-1 0,1 0,-1 0,1 0,-1-1,0 1,0 0,1 0,-1-1,-1 1,1 0,0-1,0 1,-1-1,0 1,-106 60,-5 29,103-86,1 2,0-1,0 1,0 0,1 1,0 0,1 0,-1 1,2 0,-1 0,1 0,1 1,0 0,0 0,1 1,-3 9,5-15,0-1,0 0,1 0,0 0,0 1,0-1,1 0,-1 1,1-1,0 1,0-1,0 0,1 1,0-1,0 1,0-1,0 0,1 0,-1 0,1 0,0 0,0 0,1 0,-1 0,1-1,0 1,0-1,0 0,0 0,1 0,-1 0,1-1,-1 1,1-1,0 0,0 0,0-1,0 1,1-1,-1 1,0-2,1 1,-1 0,2-1,0 0,0 0,0 0,0-1,0 0,0 0,0 0,0-1,0 0,-1 0,1-1,-1 0,0 0,0 0,0 0,0-1,0 1,0-1,-1-1,0 1,0-1,0 1,-1-1,1 0,-1-1,0 1,-1 0,1-1,-1 1,0-1,-1 0,1 0,-1 0,0 0,-1 0,1 0,-1-4,-15-118,13 123,1 1,-1-1,0 0,0 0,0 1,-1 0,0-1,1 1,-2 0,1 0,0 0,-1 1,0-1,0 1,0 0,0 0,0 0,0 1,-1-1,0 1,1 0,-1 0,-5 0,-6-1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19.250"/>
    </inkml:context>
    <inkml:brush xml:id="br0">
      <inkml:brushProperty name="width" value="0.05" units="cm"/>
      <inkml:brushProperty name="height" value="0.05" units="cm"/>
      <inkml:brushProperty name="color" value="#004F8B"/>
      <inkml:brushProperty name="ignorePressure" value="1"/>
    </inkml:brush>
  </inkml:definitions>
  <inkml:trace contextRef="#ctx0" brushRef="#br0">202 0,'-42'100,"-19"-2,-28 35,88-131,0 0,0 0,-1 0,2 0,-1 0,0 0,0 1,1-1,-1 0,1 1,0-1,0 0,0 1,0-1,0 1,0-1,0 0,1 1,0-1,-1 0,1 0,0 1,0-1,0 0,0 0,0 0,1 0,-1 0,0 0,1-1,0 1,-1 0,1-1,0 1,0-1,0 0,0 1,0-1,0 0,0 0,1 0,-1-1,0 1,0-1,1 1,-1-1,0 1,1-1,226-3,-224 3,1 1,0 0,0-1,0 0,0 0,0 0,0-1,-1 0,1 0,0 0,0-1,-1 0,1 0,-1 0,1-1,-1 0,0 0,0 0,0-1,-1 1,1-1,-1-1,5-9</inkml:trace>
  <inkml:trace contextRef="#ctx0" brushRef="#br0" timeOffset="498.105">339 99,'0'482,"-11"-425,2-48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7:12:14.703"/>
    </inkml:context>
    <inkml:brush xml:id="br0">
      <inkml:brushProperty name="width" value="0.05" units="cm"/>
      <inkml:brushProperty name="height" value="0.05" units="cm"/>
      <inkml:brushProperty name="color" value="#004F8B"/>
      <inkml:brushProperty name="ignorePressure" value="1"/>
    </inkml:brush>
  </inkml:definitions>
  <inkml:trace contextRef="#ctx0" brushRef="#br0">36 60,'-32'196,"31"-195,1 1,-1 0,1 0,-1 0,1 0,-1 0,1 0,0 0,0 0,0 0,0 0,1 0,-1 0,0 0,1 0,-1 0,1 0,0 0,0 0,0 0,0 0,0-1,0 1,0 0,0-1,1 1,-1-1,1 0,-1 1,1-1,-1 0,1 0,0 0,0 0,-1 0,1 0,0 0,0-1,0 1,0-1,0 1,0-1,0 0,0 0,0 0,0 0,0 0,0 0,1-1,331-3,-316 4</inkml:trace>
  <inkml:trace contextRef="#ctx0" brushRef="#br0" timeOffset="567.656">193 1,'0'394,"0"-376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2:52:59.00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1473 0,'-236'1,"218"2,0 1,0 1,0 1,1 0,0 1,0 1,1 0,-5 5,-76 32,-134 68,85-41,9-19,-11 35,62 1,-71 65,105-26,36-75,10-29</inkml:trace>
  <inkml:trace contextRef="#ctx0" brushRef="#br0" timeOffset="1599.67">25 620,'1'258,"-1"-257,-1 1,1-1,0 1,0-1,1 1,-1-1,0 1,0-1,1 0,-1 1,1-1,-1 1,1-1,0 0,-1 1,1-1,0 0,0 0,0 1,0-1,0 0,0 0,0 0,0 0,1 0,-1-1,0 1,1 0,-1-1,0 1,1-1,-1 1,1-1,-1 1,1-1,-1 0,1 0,-1 0,1 0,-1 0,1 0,-1 0,1 0,-1-1,0 1,1 0,-1-1,1 0,-1 1,0-1,1 0,-1 1,0-1,0 0,1 0,-1-1,133-92,-106 83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2:59:13.2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3018 539,'-50'-65,"38"52,-1-1,-1 1,0 1,0 0,-2 1,1 1,-1 1,-1 0,1 0,-5 1,-106-45,91 35,0 2,-2 2,0 2,-1 1,-12-1,-256-24,56-9,4 4,70 11,-9-24,115 47,1 3,-1 4,-7 3,-28-1,-230-2,322 0,1 1,-1 0,1 0,-1 2,1 0,0 0,0 1,0 0,0 1,1 1,0 0,-11 8,-99 77,70-58,47-31,0 0,0 0,0 1,1 0,-1-1,1 2,-1-1,1 0,0 1,1 0,-1 0,0 0,1 1,0-1,0 1,0 0,-10 20,1 0,2 1,0 0,1 1,2 1,1-1,1 1,1 0,2 2,-27 292,29-299,-2-8,0 1,1-1,1 1,1-1,0 1,1-1,1 0,0 1,1-1,1 0,0-1,1 0,1 1,0-2,2 2,96 57,-77-57,77 45,-84-45,-9-5,0-1,1 0,0-1,1-1,-1 0,1 0,1-2,-1 0,1 0,15 1,168 24,103 30,-213-58,114 15,-74 31,-110-39,1 0,1-1,-1-1,1-1,0-1,1-1,-1 0,3-1,372-7,68 5,-441-3,0-1,0-1,-1-1,1-1,-1-1,0-1,-1 0,12-7,-14 7,133-24,-140 25,0 0,-1-1,0-1,0 1,-1-2,0 1,-1-1,0-1,0 1,-1-2,-1 1,0 0,0-1,-1 0,2-11,-5 20,75-177,-41-22,-38-64,2 260,0 1,0-1,-1 0,0 1,0-1,-1 0,0 1,0 0,0-1,0 1,-1 0,0 0,0 0,0 1,0-1,-1 1,0 0,0-1,0 2,0-1,-1 0,-4-2,-54-37,52 42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6:38:05.3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2773 572,'-17'-1,"0"-2,1 0,0-1,-1 0,1-2,1 1,-1-2,-13-8,-31-11,-18-4,1-3,2-3,-39-27,-43-20,-10 39,-77-36,-10-30,214 103,-1 2,0 1,0 2,0 2,-23 3,-9-1,-191 5,249-3,0 0,0 2,0 0,1 0,0 1,0 1,1 0,-8 7,-63 34,-98 30,70-13,99-56,-1 2,2 0,0 0,0 1,1 1,0 0,2 0,-2 3,-15 20,-83 155,103-174,0 1,1 0,1 1,1-1,1 1,0-1,2 1,0 0,1-1,1 1,2 4,-1-11,2-1,-1 1,2-1,-1 0,2 0,-1-1,2 0,-1 0,2 0,-1-1,2 0,-1-1,1 0,10 6,84 58,11-30,-15 2,-55-39,1-2,0-2,-1-3,7-1,41-1,53-8,48-24,0 12,-136 12,-1-2,0-4,-1-1,27-15,-45 15,0 3,1 1,0 1,1 3,1 1,-1 2,9 0,-33 7,-1-2,0 0,0-1,1 0,-2-1,1-1,0 0,-1-1,0-1,7-4,146-49,208-121,-280 157,-72 23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2:59:45.0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1 799,'693'0,"-682"1,1-1,0-1,-1 0,1-1,-1 0,1-1,-1 0,0-1,0 0,0-1,-1 0,1-1,-1 0,6-5,-6 4,-1 2,1-1,0 1,1 1,-1 0,1 0,0 1,0 1,0-1,4 1,41-11,-20 2,-5 4,0-2,0-2,-1-1,-1-1,0-1,-1-1,0-2,12-11,-23 15,0 0,2 1,-1 0,1 2,1 0,0 1,0 2,1-1,20-2,126-46,-6 20,7 5,35 29,27-74,-182 70,0 1,0 2,0 2,18 4,11-1,-48-2</inkml:trace>
  <inkml:trace contextRef="#ctx0" brushRef="#br0" timeOffset="1345.696">2629 1,'2'3,"-1"1,0-1,1 0,0 1,0-1,0 0,0 0,0 0,1 0,-1-1,1 1,0-1,-1 1,1-1,1 0,-1 0,0 0,3 0,2 4,154 148,-100-105,-60-47,-1-1,0 1,0 0,0-1,0 1,0 0,0 0,-1 0,1 0,-1-1,1 1,-1 0,1 0,-1 0,0 0,0 0,0 0,0 0,-1 0,1 0,0 0,-1 0,0 0,1 0,-1 0,0-1,0 1,0 0,0-1,0 1,0 0,0-1,-1 1,1-1,-1 0,1 1,-1-1,-1 1,-134 100,31-6,82-79</inkml:trace>
  <inkml:trace contextRef="#ctx0" brushRef="#br0" timeOffset="2805.261">3544 148,'-41'-17,"26"13,0 0,-1 2,1 0,-1 0,0 2,0 0,1 0,-1 2,0 0,-4 1,18-2,0 0,0 0,0 0,0 0,0 0,0 0,0 0,1 0,-1 1,0-1,1 1,-1-1,1 1,0 0,-1 0,1-1,0 1,0 0,0 0,0 0,0 0,1 0,-1 0,1 1,-1-1,1 0,0 0,0 0,0 0,0 1,0-1,0 0,1 0,-1 0,1 0,-1 1,1-1,0 0,0 0,0 0,0-1,0 1,0 0,0 0,1 0,-1-1,1 1,-1-1,1 1,0-1,0 0,0 0,-1 1,1-1,0 0,0-1,0 1,0 0,1-1,-1 1,0-1,1 1,51 11,-50-12,0-1,0 2,0-1,1 0,-1 1,0 0,0 0,-1 0,1 0,0 1,0-1,-1 1,1 0,-1 0,1 1,-1-1,0 1,0-1,0 1,0 0,0 0,-1 0,1 1,1 2,-1 0,-1 0,1-1,-1 1,-1 0,1 0,-1 1,0-1,0 0,-1 0,1 0,-1 1,-1-1,0 0,1 0,-2 1,1-1,-1 0,0 0,0 0,0-1,-1 1,0-1,0 1,-1-1,0 0,1 0,-2 0,1-1,0 1,-1-1,0 0,0 0,0-1,-2 1,-128 2,104-7</inkml:trace>
  <inkml:trace contextRef="#ctx0" brushRef="#br0" timeOffset="4378.176">3632 386,'0'-2,"-1"0,0 0,1 1,0-1,-1 0,1 0,0 0,0 0,0 0,0 0,0 0,1 0,-1 0,0 0,1 1,-1-1,1 0,0 0,0 0,0 1,0-1,0 0,0 1,0-1,0 1,1 0,-1-1,1 1,-1 0,1-1,-1 1,1 0,-1 0,1 1,0-1,1 0,9-11,-3 2,-1-2,0 1,-1-1,0 0,-1 0,0-1,-1 0,-1 0,0 0,-1-1,1-10,-4 21,0 0,0 0,0 0,-1 0,1 0,-1 0,0 0,0 1,0-1,-1 0,1 0,0 1,-1-1,0 1,0-1,0 1,0-1,0 1,0 0,0 0,-1 0,1 1,-1-1,1 0,-1 1,0 0,0 0,1-1,-1 2,0-1,0 0,0 1,0-1,0 1,0 0,0 0,0 0,-1 0,1 0,0 1,0 0,1-1,-1 1,0 0,0 0,0 1,0-1,1 1,-1-1,1 1,-1 0,1 0,0 0,0 0,-1 0,-3 3,-1 1,1 0,-1 0,2 0,-1 1,1-1,0 1,0 1,1-1,0 1,0 0,1 0,0 0,0 0,1 0,0 1,0-1,1 1,0-1,1 1,0 0,0-1,2 7,0-8,0 0,1 0,0 0,1-1,-1 1,1-1,0 0,1 0,-1 0,1-1,1 1,-1-1,1-1,-1 1,1-1,1 0,-1 0,0 0,1-1,0 0,0-1,0 0,0 0,0 0,0-1,1 0,-1 0,0 0,1-1,-1-1,1 1,51-1,-34 1</inkml:trace>
  <inkml:trace contextRef="#ctx0" brushRef="#br0" timeOffset="6163.568">3957 356,'186'-1,"-182"1,0 0,-1-1,1 1,0-1,-1 1,1-1,-1 0,1-1,-1 1,0-1,1 1,-1-1,0 0,0 0,0 0,0-1,-1 1,1-1,-1 0,1 1,-1-1,0 0,0 0,0-1,0 1,-1 0,1-1,-1 1,0 0,0-1,0 0,-1 1,1-1,-1 1,0-4,2 2,-1-1,0 0,0 0,-1 1,1-1,-1 0,-1 0,1 0,-1 0,0 1,0-1,-1 0,0 1,0-1,0 1,0 0,-1-1,0 1,0 0,-1 1,1-1,-1 0,0 1,0 0,0 0,-1 0,0 1,-3-3,-1 1,-1 0,0 1,0 0,0 1,0 0,-1 0,1 1,-1 0,1 1,-1 0,0 1,1 0,-1 1,0 0,1 1,-3 0,7 3,0 0,1 0,0 0,0 0,1 1,-1 0,1 0,1 0,-1 0,1 1,0 0,0-1,1 1,0 0,0 0,1 1,-1-1,2 0,-1 0,1 0,1 7,0 164,0-172,0 0,0-1,0 1,1 0,0-1,0 1,0-1,1 0,-1 0,1 1,1-2,-1 1,1 0,-1-1,2 0,-1 0,0 0,1 0,-1-1,1 1,0-1,0 0,1-1,-1 0,0 1,1-1,-1-1,1 1,0-1,0 0,-1-1,1 1,0-1,5-1,167-2,-150 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2:59:54.0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265 442,'2'-1,"0"-1,0 0,0 1,0-1,-1 0,1 0,0 0,-1 0,0-1,1 1,-1 0,0 0,0-1,0 1,-1-1,1 1,-1-1,1 1,-1-1,0 0,0 1,0-1,0 1,0-2,0 1,0 0,-1 1,1-1,-1 1,1-1,-1 0,0 1,0 0,0-1,0 1,0-1,-1 1,1 0,-1 0,1 0,-1 0,0 0,0 0,0 0,0 1,0-1,0 1,0-1,-1 1,1 0,0 0,-1 0,1 0,-1 0,1 0,-1 1,0 0,1-1,-1 1,-2 0,0 0,1-1,-1 1,0 0,1 1,-1-1,1 1,-1 0,0 0,1 0,0 1,-1 0,1 0,0 0,0 0,0 0,0 1,0 0,1 0,-1 0,-1 2,4-4,-1 1,1-1,0 1,0 0,0 0,0 0,0 0,0 0,0 0,0 0,1 0,-1 0,1 0,0 0,-1 0,1 1,0-1,0 0,1 0,-1 0,0 0,1 0,-1 1,1-1,0 0,-1 0,1 0,0 0,0-1,0 1,1 0,-1 0,0-1,1 1,-1 0,1-1,0 0,-1 1,1-1,0 0,0 0,0 0,0 0,0 0,0 0,0-1,0 1,0 0,0-1,0 0,2 0,63 7,-62-8,1 0,-1 0,0 1,1 0,-1 0,0 0,1 0,-1 1,0 0,1 0,-1 0,0 1,0 0,0 0,0 0,0 0,-1 1,1 0,-1 0,1 0,-1 1,0-1,0 1,-1 0,1 0,-1 0,0 1,0-1,0 1,-1 0,1-1,-1 1,1 4,-2 1,0-1,-1 1,0 0,-1 0,1-1,-2 1,0 0,0-1,0 1,-1-1,-1 0,0 0,0 0,0-1,-1 1,-1-1,1 0,-1 0,-1-1,1 0,-1 0,0 0,-7 4,7-5,-1-1,1 0,-1 0,0 0,0-1,-1 0,1-1,-1 0,0 0,0 0,0-2,0 1,0-1,0 0,-1-1,1 0,0 0,0-1,0-1,-1 1,1-1,1-1,-1 0,0 0,1 0,-1-1,1-1,0 1,0-1,-5-5,-1-9,4 0</inkml:trace>
  <inkml:trace contextRef="#ctx0" brushRef="#br0" timeOffset="829.863">678 0,'-3'6,"-1"0,0 1,1-1,0 0,1 1,-1 0,1 0,1 0,-1 0,1 0,1 0,-1 0,1 0,0 5,0-4,-13 159,5-121,2 1,2-1,2 1,5 45,-5 77,-8-113,4-35</inkml:trace>
  <inkml:trace contextRef="#ctx0" brushRef="#br0" timeOffset="1592.87">943 442,'0'5,"0"7,-5 1,-1 3,0 5,1 3,1 3,2 1,1 2,0 0,1 1,1-6</inkml:trace>
  <inkml:trace contextRef="#ctx0" brushRef="#br0" timeOffset="3518.162">1623 650,'-26'-30,"24"25,-2 1,1 0,0 0,-1 0,0 0,0 0,0 1,0 0,0 0,-1 0,1 0,-1 1,0 0,0 0,-1-1,-19-1,0 0,-1 2,1 0,0 2,-1 1,1 1,-1 1,20-2,0 0,0 0,0 1,0 0,1 0,-1 0,1 1,0 0,0 0,0 0,0 1,0-1,0 1,1 1,0-1,0 0,0 1,1 0,-1 0,1 0,0 0,1 1,-1-1,1 1,0-1,0 1,1 0,0 0,0 0,0 0,1 0,-1 0,2 3,-3-6,1 1,0 0,0 0,0 0,1 0,-1 0,1 0,0 0,0 0,0 0,1 0,0 0,-1 0,1-1,0 1,1 0,-1 0,1-1,0 1,0-1,0 1,0-1,0 0,1 0,0 0,-1 0,1 0,0 0,0-1,1 0,-1 1,0-1,1 0,0-1,-1 1,1-1,1 1,9-1,-1-1,1 0,-1 0,1-2,-1 0,0 0,1-1,-1-1,-1 0,1-1,0 0,-1-1,0 0,-1-1,11-7,-10 3,-1 0,0-1,-1-1,0 1,-1-1,-1-1,0 0,0 0,-2 0,0-1,0 0,-1 0,-1-1,0-4,6-32,-2-1,-2-1,-3 1,-2-1,-5-36,2-3,-26 387,-34-47,61-190,1-31</inkml:trace>
  <inkml:trace contextRef="#ctx0" brushRef="#br0" timeOffset="5060.668">1800 620,'219'-6,"-214"6,0-1,0 1,-1-1,1-1,0 1,0-1,-1 0,1 0,-1 0,1 0,-1-1,0 0,0 0,0 0,-1 0,1-1,-1 1,1-1,-1 0,-1 0,1 0,0-1,-1 1,0 0,0-1,0 0,-1 1,1-1,-1 0,0 0,-1 0,1 0,-1 0,0 0,0 1,0-1,-1 0,0 0,0-1,-1-1,-1 0,0 0,0 0,0 1,-1-1,0 1,-1 0,1 0,-1 1,0-1,0 1,-1 0,0 0,0 1,0-1,0 1,-1 1,1-1,-1 1,0 1,0-1,0 1,0 0,-1 0,1 1,0 0,-1 1,1-1,-1 2,1-1,-1 1,1 0,0 0,-1 1,1 0,0 0,0 1,0 0,1 0,-1 0,1 1,-5 3,-1 4,1 0,0 0,0 1,1 1,1-1,0 2,1-1,0 1,1 1,1-1,-1 3,3-3,1 0,0 0,1 0,1 1,0-1,1 1,1-1,0 1,1-1,0 0,1 0,4 11,-2-18,0 0,1-1,0 0,0 0,0 0,0-1,1 1,0-2,0 1,1-1,-1 0,1 0,0-1,0 0,0-1,0 0,0 0,1-1,-1 1,0-2,1 1,6-2,216 4,-205-3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0:00.864"/>
    </inkml:context>
    <inkml:brush xml:id="br0">
      <inkml:brushProperty name="width" value="0.05" units="cm"/>
      <inkml:brushProperty name="height" value="0.05" units="cm"/>
      <inkml:brushProperty name="color" value="#E71224"/>
      <inkml:brushProperty name="ignorePressure" value="1"/>
    </inkml:brush>
  </inkml:definitions>
  <inkml:trace contextRef="#ctx0" brushRef="#br0">471 0,'-28'93,"26"-89,-60 147,-52-12,44-64,46-45,-1 0,-2-2,-1-1,-1-1,-4 0,32-25,0-1,-1 1,1-1,0 0,0 0,0 1,-1-1,1 1,0-1,0 1,0-1,0 1,0 0,0-1,0 1,0 0,0 0,0 0,0 0,0 0,1 0,-1 0,0 0,1 0,-1 0,1 0,-1 0,1 1,0-1,-1 0,1 0,0 0,0 1,0-1,0 0,0 0,0 1,0-1,0 0,0 0,1 1,-1-1,1 0,-1 0,1 0,-1 0,1 1,-1-1,1 0,139 5,410-8,-519 2</inkml:trace>
  <inkml:trace contextRef="#ctx0" brushRef="#br0" timeOffset="676.348">529 295,'-82'184,"66"-153,2 0,2 1,0 1,2 0,2 0,1 0,1 8,-23 113,19-76,9-54</inkml:trace>
  <inkml:trace contextRef="#ctx0" brushRef="#br0" timeOffset="2704.149">1475 355,'1'-22,"0"17,0-1,0 0,0 1,0-1,-1 0,0 0,0 1,-1-1,0 0,0 1,0-1,0 1,-1-1,0 1,0-1,0 1,-1 0,0 0,0 0,0 1,-1-1,0 1,1 0,-1-1,-1 2,1-1,-1 0,1 1,-1 0,0 0,-6 0,-1 1,1 0,0 0,0 1,-1 1,1 0,0 0,-1 1,1 1,0 0,0 0,0 1,0 0,0 1,1 1,-1-1,1 2,0-1,1 2,-1-1,1 1,1 0,-1 1,1 0,1 0,-7 9,-41 51,47-61,1 0,0 0,1 1,0-1,0 2,0-1,1 1,1 0,-1 0,1 0,0 3,3-4,-1 1,1 0,1-1,0 1,0 0,1 0,0-1,0 1,1-1,1 1,-1-1,1 1,0-1,1 0,0-1,0 1,1-1,0 1,0-1,1-1,1 2,11 20,-14-21,0 0,1 0,-1 0,2 0,-1-1,1 0,-1 0,2-1,-1 1,1-2,-1 1,8 3,42 22,-49-24,0-1,0 0,1 0,0 0,0-1,0 0,0-1,0 0,1 0,-1-1,1 0,0 0,0-1,0 0,-1 0,1-1,0-1,0 1,0-2,0 1,0-1,-1 0,1-1,-1 0,0 0,6-4,-7 2,-1-1,0-1,0 1,0-1,-1 0,0-1,0 1,-1-1,0 0,0 0,-1 0,0-1,-1 1,1-1,-2 1,1-1,-1-8,10-30,53-139,-61 166,0 0,-2 0,-1-1,0 1,-2 0,0 0,-4-16,4 33,1-1,0 1,-1-1,0 1,0 0,0 0,0 0,-1 0,1 0,-1 0,1 0,-1 1,0 0,0-1,0 1,-1 0,1 0,0 1,-1-1,1 1,-1 0,0 0,1 0,-1 0,0 0,1 1,-1 0,0 0,0 0,0 0,1 0,-1 1,0 0,-1 0,-3 0,0 1,1 0,-1 1,1 0,-1 0,1 0,0 1,0 0,0 1,1-1,0 1,-1 0,2 1,-1 0,1-1,-1 2,-6 10,1-2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12.250"/>
    </inkml:context>
    <inkml:brush xml:id="br0">
      <inkml:brushProperty name="width" value="0.05" units="cm"/>
      <inkml:brushProperty name="height" value="0.05" units="cm"/>
      <inkml:brushProperty name="color" value="#E71224"/>
      <inkml:brushProperty name="ignorePressure" value="1"/>
    </inkml:brush>
  </inkml:definitions>
  <inkml:trace contextRef="#ctx0" brushRef="#br0">4201 1949,'1'-3,"0"0,-1 0,0 0,0 0,0 0,0 0,0 0,-1 0,1-1,-1 1,0 1,0-1,0 0,0 0,0 0,-1 0,1 1,-1-1,0 1,0-1,0 1,0 0,0-1,0 1,-1 0,1 1,-1-1,1 0,-1 1,0-1,0 1,1 0,-1 0,0 0,0 0,-3 0,-61-14,0-2,1-4,-11-7,-10-44,66 59,-2 0,1 2,-1 0,-1 2,0 0,-19-3,-130-9,-64-9,-39 11,109-5,-52-9,-425 33,476-11,-40-9,13-32,-61 44,151 11,-161-3,246 4,-1 0,1 2,1 0,-1 1,1 1,0 1,0 0,1 1,-8 8,2-4,-121 52,49 33,-11 56,24-42,77-99,1 1,0 0,2 1,0-1,0 0,1 1,1 0,1-1,0 1,1 0,1-1,2 11,-3-21,0 1,0-1,1 1,-1-1,1 0,1 0,-1 0,1 0,0 0,0-1,0 1,0-1,1 0,0 0,0 0,0 0,0-1,1 1,0-1,23 22,67 100,-83-112,0-1,1-1,1 0,0-1,1 0,0-1,0-1,1 0,0-1,0-1,7 1,198 52,-188-53,0 0,0 2,-1 2,0 1,-1 1,10 6,22 8,-33-17,0-2,0-1,0-2,1-1,0-1,-1-2,1 0,16-4,42 1,960 3,-845-31,-58 3,38-2,82-1,-96 20,162-7,-36-36,-278 48,1-1,-1 0,0-1,0-1,-1-1,0 0,-1-2,0 1,-1-2,7-7,6-2,-17 10,-1 0,0-1,0 0,-1 0,-1-1,0 0,-1-1,-1 0,0 0,0-3,-2 7,2-3,0-1,-1 0,0 0,-2 0,0-1,0 0,-2 1,0-1,0 0,-2 0,0 1,-1-1,0 0,-1 1,-4-9,4 18,-1 1,1-1,-1 1,-1 0,1 0,-1 1,0 0,0-1,0 2,0-1,-1 0,0 1,1 0,-1 1,0-1,-1 1,1 0,0 1,-1-1,1 1,-1 0,1 1,-1 0,1 0,-1 0,1 1,-1 0,-2 1,-35 15,31-4</inkml:trace>
  <inkml:trace contextRef="#ctx0" brushRef="#br0" timeOffset="2995.506">4349 1388,'25'0,"2"2,0-2,0-1,1-1,-1-2,-1 0,1-2,-1-1,16-6,81-44,-1-17,-113 67,5-6,1 0,1 1,0 1,0 1,1 0,1 1,15-6,98-39,-104 42,0 0,0 3,1 0,0 2,1 0,-1 2,1 2,26-1,-52 4,130-41,-114 34,-9 1</inkml:trace>
  <inkml:trace contextRef="#ctx0" brushRef="#br0" timeOffset="4158.736">5148 856,'58'18,"-23"-12,1-2,-1-1,1-2,0-1,0-2,107 3,-141-1,0 0,1 0,-1 0,0 1,1-1,-1 1,0-1,0 1,0 0,0 0,0 0,0 0,0 0,0 1,0-1,0 1,-1-1,1 1,0 0,-1-1,1 1,-1 0,0 0,0 0,0 0,0 0,0 0,0 0,0 0,-1 1,1-1,-1 0,0 0,1 1,-1-1,0 0,0 1,0-1,-1 0,1 0,-1 1,1-1,-1 0,0 0,0 0,1 0,-2 0,1 0,-1 2,-132 145,64-42,59-87</inkml:trace>
  <inkml:trace contextRef="#ctx0" brushRef="#br0" timeOffset="13917.695">6122 384,'1'294,"-1"-288,0-1,1 0,0 0,0 0,0 1,0-1,1 0,0-1,0 1,0 0,1 0,0-1,0 0,0 1,0-1,1 0,-1 0,1-1,0 1,0-1,0 0,1 0,-1 0,1-1,-1 1,1-1,0 0,0-1,0 1,0-1,0 0,1 0,-1-1,3 1,165-2,-166-2,0 1,0-1,0 0,0-1,-1 1,0-1,1-1,-1 1,0-1,-1 0,1 0,-1-1,0 0,-1 0,1 0,-1 0,-1-1,1 1,-1-1,0 0,0 0,-1 0,0-1,0 1,-1 0,0-1,0 1,-1-1,0 1,0-1,-1-5,-1-153,2 139</inkml:trace>
  <inkml:trace contextRef="#ctx0" brushRef="#br0" timeOffset="15784.339">6742 384,'-1'262,"-10"-222,-3-75,12 21,0 0,1 1,0-1,1 0,1 0,0 0,1 0,0 1,1-1,1 1,0-1,4-7,-6 19,-1-3,2 0,-1 0,0 0,1 1,0-1,0 1,0 0,1 0,-1 0,1 0,0 0,0 1,1 0,-1 0,0 0,1 0,0 1,0 0,0 0,0 0,0 0,0 1,3 0,194 1,-199 0,0 1,0-1,0 1,0 0,0 0,0 0,0 0,0 0,0 1,0-1,-1 1,1 0,-1 0,1-1,-1 2,0-1,0 0,0 0,0 1,0-1,0 1,-1 0,1-1,-1 1,0 0,0 0,0 0,0 0,0 0,-1 1,3 99,-5-74,-8 130,3-140</inkml:trace>
  <inkml:trace contextRef="#ctx0" brushRef="#br0" timeOffset="16992.931">7421 414,'0'4,"0"8,0 6,0 5,0 4,0 2,0 6,0 3,0-1,0-1,0-2,-5-2,-2-6</inkml:trace>
  <inkml:trace contextRef="#ctx0" brushRef="#br0" timeOffset="18147.018">7805 147,'-2'2,"0"-1,0 1,0-1,0 1,1 0,-1 0,1 0,-1 0,1 0,0 0,-1 0,1 0,0 0,0 1,1-1,-1 0,0 1,1-1,0 0,-1 1,1-1,0 1,0-1,0 1,1-1,-2 2,-4 74,5-56,-1-1,-1 1,-1-1,-1 1,-1-1,-7 17,6-21,-4 4,1 2,1-1,1 1,1 0,1 0,1 1,1-1,1 1,1 10,1-31,0 0,1 0,-1-1,1 1,0 0,0-1,0 1,0 0,0-1,0 1,1-1,-1 0,1 1,-1-1,1 0,0 0,0 0,0 0,0 0,1-1,-1 1,0 0,1-1,-1 0,1 0,-1 0,1 0,0 0,-1 0,1 0,1-1,93 2,-74-3,110-3,-101 4</inkml:trace>
  <inkml:trace contextRef="#ctx0" brushRef="#br0" timeOffset="18867.846">7658 384,'5'0,"6"0,2-6,4 0,3-1,4 2,3 1,7 2,2 1,0 0,0 1,-2 0,-2 1,-6-1</inkml:trace>
  <inkml:trace contextRef="#ctx0" brushRef="#br0" timeOffset="20057.857">8396 442,'5'0,"7"0,6 0,5 0,4 0,7 0,3 0,0 0,-1 0,-2 0,-1 0,-2 0,-1 0,-5 0</inkml:trace>
  <inkml:trace contextRef="#ctx0" brushRef="#br0" timeOffset="20865.433">8455 650,'5'0,"7"0,6 0,5 0,4 0,2 0,6 0,3 0,-1 0,-1 0,-2 0,-2 0,-6 0</inkml:trace>
  <inkml:trace contextRef="#ctx0" brushRef="#br0" timeOffset="23302.421">9548 325,'2'-1,"0"-1,0 1,0-1,0 0,0 0,-1 1,1-1,-1 0,1 0,-1-1,0 1,1 0,-1 0,-1-1,1 1,0 0,0-1,-1 1,1-1,-1 1,0-1,0 1,0-1,0 1,0-1,0 0,1 0,0 0,-1 0,1 0,-1 0,0-1,0 1,0 0,0 0,-1 0,1 0,-1 0,0 0,0 0,0 0,0 0,0 1,-1-1,1 0,-1 1,0-1,0 1,0-1,0 1,0 0,0 0,-1 0,1 0,-1 0,1 0,-1 1,0-1,1 1,-1 0,0 0,0 0,0 0,-1 0,-24-3,-1 2,1 0,-1 2,0 1,-24 5,46-5,1 0,0 1,-1 0,1 0,0 1,0 0,0 0,0 0,1 0,-1 1,1 0,0 0,0 1,0 0,1-1,0 2,0-1,0 0,0 1,1-1,0 1,0 0,1 0,-1 1,1-1,1 0,-1 1,1-1,0 1,0-1,1 1,0-1,0 1,1 0,0-1,3 0,1-1,0 1,1-1,-1-1,1 1,0-1,0 0,0 0,1-1,-1 1,1-2,0 1,0-1,0 0,0 0,0-1,0 0,0 0,1-1,1 1,179 28,-182-27,0 0,1 0,-1 1,0-1,0 1,-1 1,1-1,0 1,-1 0,0 0,0 1,0-1,-1 1,0 0,0 0,0 1,0-1,-1 1,0 0,0 0,0 0,-1 0,0 1,0-1,-1 0,0 1,0-1,0 1,-1 0,0-1,0 1,0-1,-2 6,0-1,0-1,0 1,-1-1,-1 1,0-1,0 0,-1 0,0-1,0 1,-1-1,-1-1,0 1,0-1,0 0,-1 0,0-1,-1 0,1-1,-1 0,-1 0,1-1,-1 0,0 0,0-1,0-1,-1 0,1 0,-2-1,-7 1,0-2,-1 0,1-1,0-1,0-1,0-1,-18-4,-9-32,19 9,25 28,-1 0,1 1,-1-1,0 1,1 0,-1 0,0 0,0 0,0 1,0-1,0 1,0 0,0-1,0 1,0 1,0-1,0 0,0 1,0-1,0 1,1 0,-1 0,0 0,0 1,1-1,-1 1,0-1,1 1,0 0,-2 1,-58 73,40 3,20-80,1-9</inkml:trace>
  <inkml:trace contextRef="#ctx0" brushRef="#br0" timeOffset="24826.658">9725 0,'0'5,"-5"1,-1 6,-1 4,-3 1,-1 2,-3-2,2 0,1 4,-1-3,-4-5,-5-3,-8-5,-4-2,2 8,8 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45:23.374"/>
    </inkml:context>
    <inkml:brush xml:id="br0">
      <inkml:brushProperty name="width" value="0.05" units="cm"/>
      <inkml:brushProperty name="height" value="0.05" units="cm"/>
      <inkml:brushProperty name="color" value="#E71224"/>
      <inkml:brushProperty name="ignorePressure" value="1"/>
    </inkml:brush>
    <inkml:brush xml:id="br1">
      <inkml:brushProperty name="width" value="0.05" units="cm"/>
      <inkml:brushProperty name="height" value="0.05" units="cm"/>
      <inkml:brushProperty name="color" value="#004F8B"/>
      <inkml:brushProperty name="ignorePressure" value="1"/>
    </inkml:brush>
  </inkml:definitions>
  <inkml:trace contextRef="#ctx0" brushRef="#br0">8408 285,'-3'0,"-10"1,-1-1,0 0,1-1,-1-1,1 0,-1-1,1-1,-12-4,-139-64,154 66,-1 1,0 0,1 1,-1 0,-1 0,1 1,0 1,-1 0,0 1,1 0,-1 0,-3 2,-14-3,18 1,0 0,0-1,-1 0,1 0,1-2,-1 1,0-1,1-1,0 0,0 0,0-2,-2-1,0 1,-1 0,0 0,0 1,0 1,-1 0,0 1,0 1,0 0,0 0,0 2,-9-1,-43 4,-87-10,104 0,0 2,-1 2,0 2,-47 5,3-1,35-1,-137-12,138 2,-1 2,1 3,-1 3,-39 4,-5-1,-298 8,146 7,234-15,1 0,-1 2,1 0,0 1,0 1,0 1,1 1,-3 3,-76 25,-101 12,171-38,-2-1,1-1,-1-2,0 0,-26 0,40-5,0 1,1 1,-1 1,0 0,1 1,0 1,0 0,1 1,-1 0,2 1,-1 1,1 1,0-1,1 2,0 0,1 0,0 1,1 1,0-1,1 2,0-1,-5 14,-196 254,81 10,111-262,7-11,-1 1,2 0,1 1,0-1,2 2,0-1,-4 20,-51 202,19-151,36-78,-1 0,2 0,0 0,0 1,1 0,1 0,1 1,-2 8,5 283,0-282,-1-18,0 0,1 1,0-1,0 0,1 1,-1-1,1 0,1 0,-1 1,1-1,0 0,0 0,1-1,0 1,0 0,4 4,70 87,-71-86,1 0,0 0,1-1,0 0,0-1,1 0,1 0,-1-1,2 0,-1-1,11 6,190 129,-130-75,-67-54,1 1,0-2,0 0,1-1,1 0,0-2,17 8,5-4,0-1,1-3,0-1,1-1,-1-3,31 0,228 21,391-25,-471-24,38-3,87 0,-186 8,-5-28,318-86,-441 126,1-1,-1-2,-1-1,0-1,0-2,-2-1,3-2,256-142,-268 149,0 0,0-1,-1-1,-1-1,0 0,-1-1,0-1,-1 0,3-6,84-94,-93 104,0-1,-1 0,-1 0,0 0,0-1,-2 0,1 0,1-11,16-42,39-152,-11 15,-20 51,-16 93,-3-1,-3 0,0-39,-6 70,-1 0,-1 1,-2-1,-1 0,-1 1,-2 0,-1 0,-1 0,-3-6,-10-13,3 0,1-2,3 0,-6-40,-15-3,33 89,0 0,0 1,1 0,-2-1,1 1,0 0,0 0,-1 0,1 0,-1 0,1 1,-1-1,0 1,0 0,0 0,0 0,0 0,0 0,0 1,0-1,0 1,0 0,0 0,0 0,0 0,0 0,0 1,0-1,0 1,-1 0,2 0,0 0,-1 1,1-1,0 0,0 1,1-1,-1 1,0 0,0-1,1 1,-1 0,1 0,0 0,-1 0,1 0,0 0,0 1,0-1,1 0,-1 1,0-1,1 0,0 1,-4 17</inkml:trace>
  <inkml:trace contextRef="#ctx0" brushRef="#br0" timeOffset="13835.849">1 3943,'34'-15,"103"-6,-80 13,0 1,0 4,1 1,31 6,18-2,264-2,-170-26,8 16,-90-2,0 6,79 8,-57-1,156-2,-156-23,347 23,890 1,-1352 0</inkml:trace>
  <inkml:trace contextRef="#ctx0" brushRef="#br0" timeOffset="15303.586">4878 4172,'34'-25,"69"-5,-58 22,4 0,1 3,0 1,0 3,38 4,8-1,178-2,-252 0</inkml:trace>
  <inkml:trace contextRef="#ctx0" brushRef="#br0" timeOffset="24997.116">7214 2597,'-41'83,"-15"120,41-56,6-88,3 1,2-1,3 1,4 20,-1 24,-2 978,1-1079,-1 1,1-1,-1 0,0 1,0-1,0 1,0-1,0 0,-1 1,0-1,1 0,-1 1,-1-1,1 0,0 0,-1 0,1 0,-1 0,0 0,0-1,0 1,-1 0,1-1,0 0,-1 1,0-1,0 0,1 0,-1-1,0 1,0-1,0 1,-1-1,1 0,0 0,-1 0,-227-2,-13 0,239 1,0 0,0-1,0 0,1 0,-1 0,0-1,1 0,-1 1,1-2,0 1,-1 0,1-1,0 0,1 0,-1 0,-2-2,-31-22,-16 8,49 19,0-1,0 0,0 0,0 0,0 0,0-1,0 1,0-1,0 0,1 0,-1 0,1-1,-1 1,1-1,0 0,0 0,0 0,1 0,-1-1,1 1,0-1,0 1,0-1,0 0,0 0,1 0,-1-1,-2-138,7 84,-2-235,1 268,1 0,1 1,2 0,0 0,1 0,3-3,24-104,-28-182,-7-244,-30 447,30 109,0 0,-1 0,1-1,0 1,0-1,1 1,-1-1,1 1,-1-1,1 1,0-1,0 0,0 1,0-1,0 1,0-1,1 0,-1 1,1-1,0 1,0-1,0 1,0 0,0-1,1 1,-1 0,1 0,-1 0,1 0,0 0,-1 0,1 0,0 1,1-1,-1 1,0-1,0 1,0 0,1 0,-1 0,1 0,-1 0,1 1,-1-1,1 1,-1-1,1 1,1 0,7 0,1 0,-1 1,0 0,0 0,0 1,0 1,-1 0,1 0,-1 1,1 1,-1 0,-1 0,1 0,-1 2,0-1,0 1,0 0,-1 1,0 0,-1 0,0 1,6 9,-7-14,0 1,1-1,-1 0,1 0,0 0,0-1,0 0,1-1,-1 0,1 0,0 0,-1-1,1 0,0-1,-1 1,1-2,0 1,0-1,-1 0,1-1,0 0,-1 0,1 0,-1-1,0 0,0-1,0 1,4-4,-3 3,1 0,0 1,0 0,0 0,0 1,0 0,0 1,0 0,1 1,-1 0,0 0,1 1,-1 0,0 0,0 1,0 1,0-1,0 1,2 2,58 22,-49-23</inkml:trace>
  <inkml:trace contextRef="#ctx0" brushRef="#br0" timeOffset="40847.3">7772 4781,'5'219,"56"-70,-61-149,32 65,-31-64,1 1,-1-1,0 0,0 1,1-1,-1 0,0 0,1 0,0 0,-1 0,1 0,-1 0,1-1,0 1,-1-1,1 1,0-1,0 1,0-1,-1 0,1 0,0 0,0 0,0 0,-1-1,1 1,0 0,0-1,-1 1,1-1,0 0,-1 1,1-1,0 0,-1 0,1 0,0-1,11-9,1-2,-2 1,0-1,0-1,-2 0,1-1,5-11,-5 8,114-221,-51 142,-62 82,-9 16</inkml:trace>
  <inkml:trace contextRef="#ctx0" brushRef="#br0" timeOffset="41748.06">7696 5366,'2'-3,"-1"-1,1 1,0 0,0 1,0-1,0 0,0 1,0-1,1 1,0-1,-1 1,1 0,0 0,0 1,0-1,0 0,0 1,0 0,1 0,-1 0,0 0,1 0,-1 1,1-1,-1 1,4 0,285-12,-74-5,-201 18</inkml:trace>
  <inkml:trace contextRef="#ctx0" brushRef="#br0" timeOffset="42644.438">8027 5416,'0'4,"0"7,0 4,0 5,0 3,0 2,0 6,0 1,0 0,0-1,0-2,0-1,0-1,0-6</inkml:trace>
  <inkml:trace contextRef="#ctx0" brushRef="#br0" timeOffset="43567.918">7722 5543,'35'-15,"-1"5,0 2,0 1,1 2,0 1,7 1,168-15,-209 18,1 0,-1 0,1-1,-1 1,1 0,-1 0,1-1,-1 1,1-1,-1 1,1-1,-1 0,0 0,1 1,-1-1,0 0,0 0,0 0,1 0,-1 0,0-1,-1 1,1 0,0 0,0-1,0 1,-1-1,1 1,-1 0,1-1,-1 1,1-1,-1 1,0-1,0 1,0-1,0 0,0 1,0-1,0 0,-8-6</inkml:trace>
  <inkml:trace contextRef="#ctx0" brushRef="#br0" timeOffset="44581.7">7901 5874,'4'0,"6"0,5 0,5 0,3 0,2 0,-3-4,-2-2,6-4,1 0,2 1,-1 3,0 2,-1 2,-5 1</inkml:trace>
  <inkml:trace contextRef="#ctx0" brushRef="#br0" timeOffset="48522.019">9069 4654,'-40'69,"31"-55,0 0,1 1,1 0,0 0,1 1,1 0,0 0,1 0,1 4,-51 94,-19 0,25-30,-21 23,40-56,28-50,1 0,0 0,0 0,-1 0,1 0,0 0,0 0,0 0,0 0,0 1,0-1,0 0,1 0,-1 0,0 0,1 0,-1 0,0 0,1-1,-1 1,1 0,-1 0,1 0,0 0,-1 0,1-1,0 1,0 0,0-1,-1 1,1 0,0-1,0 1,0-1,0 1,0-1,0 0,0 1,0-1,0 0,0 0,0 0,0 0,0 0,0 0,0 0,0 0,0 0,0 0,0-1,0 1,0 0,1-1,66-39,-15 4,-32 30,0 1,0 1,0 1,1 1,-1 0,19 2,24-2,554-35,-245 33,-81 54,-230-39,-56-6</inkml:trace>
  <inkml:trace contextRef="#ctx0" brushRef="#br0" timeOffset="50724.721">9272 4984,'1'-2,"0"1,0-1,1 0,-1 1,1-1,0 1,-1 0,1-1,0 1,0 0,0 0,-1 0,1 0,0 1,1-1,-1 0,0 1,0 0,0-1,0 1,0 0,0 0,0 0,2 0,-1 0,254-29,-137 29,-95 0</inkml:trace>
  <inkml:trace contextRef="#ctx0" brushRef="#br0" timeOffset="52203.104">10236 4833,'1'-31,"-11"-92,8 118,1 1,-1 0,0-1,0 1,-1 0,1 1,-1-1,0 0,0 1,0-1,0 1,0 0,-1 0,1 0,-1 1,0-1,0 1,0 0,0 0,-1 0,1 1,0-1,-1 1,1 0,-4 0,-3-2,0 1,0 0,0 1,0 0,0 0,0 2,0-1,0 1,0 1,0 0,0 0,1 1,-1 1,1-1,0 2,-1 0,2 0,-1 0,1 1,0 1,0 0,1 0,0 0,-4 6,-16 19,-17 41,44-70,-1 1,1 0,1 0,-1 0,0 0,1 0,0 0,0 0,0 0,1 0,-1 0,1 0,0 0,0 0,0 0,1 0,-1-1,1 1,0 0,0-1,0 0,0 1,1-1,0 0,-1 0,1 0,0-1,0 1,0-1,1 1,-1-1,1 0,-1 0,1-1,0 1,0-1,-1 0,1 0,1 0,8 2,0-1,-1 0,1-1,0 0,0-1,0-1,-1 0,1-1,0 0,-1-1,1 0,-1-1,0-1,0 0,-1 0,1-1,-1 0,0-1,-1-1,0 0,0 0,6-7,29-31,-33 71,-14 207,3-229,-1 0,1 1,-1-1,0 1,0-1,0 0,-1 1,1-1,-1 0,1 1,-1-1,0 0,-1 1,1-1,0 0,-1 0,0 0,0 0,0-1,0 1,0 0,0-1,-1 0,1 1,-1-1,1 0,-4 1,-21-14,19-3</inkml:trace>
  <inkml:trace contextRef="#ctx0" brushRef="#br0" timeOffset="53650.871">10694 4705,'-60'-39,"48"33,0 1,0-1,0 2,-1 0,0 1,0 0,0 0,0 2,-3-1,13 2,-1 0,1 0,-1 0,0 0,1 0,-1 1,1 0,-1-1,1 1,-1 1,1-1,0 0,-1 1,1 0,0-1,0 1,0 1,0-1,1 0,-1 1,0-1,1 1,0 0,0 0,0 0,0 0,0 0,0 0,1 0,-1 1,1-1,0 1,0-1,1 1,-1 0,-14 113,11-99,1 1,1-1,0 1,2-1,0 1,1-1,1 1,1-1,0 1,1-1,1 0,4 8,5 14,-13-36,-1 0,1 0,0 0,0 0,1 0,-1 0,1 0,0 0,0-1,0 1,0-1,1 1,-1-1,1 0,0 0,0 0,0 0,1-1,-1 1,0-1,1 0,3 2,-2-2,0-1,1 1,-1-1,0 0,1 0,-1-1,1 0,-1 0,1 0,-1 0,1-1,-1 0,1 0,-1-1,0 1,0-1,0 0,0-1,0 1,0-1,0 0,-1 0,1 0,2-4,4-4,0 0,-1-1,0-1,-1 1,0-2,-1 1,-1-1,1-2,0-2,0 0,-1 0,-1-1,0 1,-2-1,0-1,-1 1,-1 0,0-20,-2 23,1 11,0 0,0 0,0 0,-1 0,0 0,0 0,0 0,-1 0,0 0,1 0,-2 0,1 0,-1 0,1 0,-1 1,-1-1,1 1,-1-1,0 1,1 0,-2 0,1 0,0 1,-1-1,0 1,0 0,0 0,-4-2,-14-2,1 3</inkml:trace>
  <inkml:trace contextRef="#ctx0" brushRef="#br0" timeOffset="54854.467">11151 4604,'-39'-101,"38"94,-1 0,-1 0,1 0,-1 1,0-1,-1 1,1 0,-1 0,0 0,-1 0,0 1,0 0,0 0,0 0,-1 1,1-1,-1 1,0 1,-1-1,1 1,-1 0,1 0,-1 1,0 0,0 0,0 1,0 0,0 0,0 0,0 1,-1 0,1 1,-2 0,5-1,0 1,1 0,-1 0,0 0,1 1,-1-1,0 1,1 0,0 0,-1 0,1 1,0-1,0 1,0-1,1 1,-1 0,1 0,-1 0,1 0,0 1,0-1,0 1,1-1,-1 1,1 0,0-1,0 1,0 0,1 0,-1 0,1 0,0 0,0 0,0-1,1 1,-1 0,1 0,0 0,0 0,0-1,1 1,-1 0,1-1,0 1,2 2,2 1,0 1,1-2,0 1,0-1,0 0,1 0,0-1,0 0,0-1,0 1,1-2,0 1,0-1,0 0,7 0,-10-1,-1-1,0 0,1-1,-1 1,1-1,-1 0,1 0,-1-1,1 1,-1-1,1-1,-1 1,0-1,0 0,1 0,-1 0,-1-1,1 1,0-1,-1 0,1-1,-1 1,0-1,0 0,0 0,-1 0,2-2,-4 3,1 0,0 0,0 0,-1 0,1 0,-1 0,0 0,0 0,-1-1,1 1,0 0,-1-1,0 1,0 0,0-1,0 1,-1-1,1 1,-1 0,0 0,0-1,0 1,0 0,0 0,-1 0,1 0,-1 0,0 0,0 1,0-1,0 0,-1 1,1 0,-1-1,1 1,-1 0,0 0,0 1,0-1,0 1,0-1,-1 1,-15-4</inkml:trace>
  <inkml:trace contextRef="#ctx0" brushRef="#br0" timeOffset="60565.782">7798 4604,'-20'0,"-142"15,156-14,1 1,0 0,0 0,0 0,0 0,0 1,0 0,0 0,1 0,0 1,0 0,0-1,0 2,0-1,1 0,-1 1,1-1,1 1,-1 0,0 0,1 0,0 0,1 0,-1 1,1-1,0 1,0 2,2 275,-4-217,-4 0,-2-1,-15 56,1-5,-5 71,-7 14,-31 61,22-110,20-85,151-149,-118 75,1-4,1 1,1 0,-1 1,1 1,1 0,-1 0,1 2,1-1,-1 1,1 1,0 1,1 0,204-1,-199 2,-3-2</inkml:trace>
  <inkml:trace contextRef="#ctx0" brushRef="#br0" timeOffset="63378.214">8433 4477,'1'-1,"0"-1,0 1,0-1,0 1,1-1,-1 1,0 0,0 0,1-1,-1 1,1 0,-1 0,1 1,-1-1,1 0,0 0,-1 1,1-1,0 1,0-1,-1 1,1 0,0 0,0 0,0 0,0 0,7-2,23-7,-27 6,1 1,-1-1,1 1,0 0,0 0,0 1,0 0,0 0,0 0,0 1,0 0,0 0,0 1,0-1,1 1,-1 1,-1-1,1 1,0 0,0 0,-1 1,1-1,-1 1,1 1,3 2,-8-3,1-1,-1 1,0 0,0 0,0 0,0 0,0 0,-1 0,1 0,-1 0,0 0,0 0,0 0,0 0,0 0,-1 0,1 0,-1 0,0 0,0 0,0 0,0 0,-1 0,1-1,-1 1,0-1,0 1,1-1,-2 1,1-1,0 0,0 0,-1 0,1 0,-1-1,1 1,-1-1,0 1,0-1,-30 33,-68 163,78-152,3 2,1 0,3 1,2 1,-5 30,12-26,3 1,2 0,2 0,3 1,-1 45,-2 836,1-935,-1 1,1 0,0 0,-1-1,0 1,1 0,-1 0,0 0,0 0,0 0,0-1,0 1,0 0,-1 0,1 0,-1 0,1-1,-1 1,0 0,0-1,0 1,1 0,-2-1,1 1,0-1,0 1,0-1,-1 0,1 0,0 1,-1-1,0 0,1 0,-1 0,1-1,-1 1,0 0,0 0,1-1,-1 0,0 1,0-1,0 0,0 0,1 1,-2-2,-162-107,121 80,74 11,-12 9,0-2</inkml:trace>
  <inkml:trace contextRef="#ctx0" brushRef="#br1" timeOffset="137756.113">2565 4401,'-13'-12,"13"12,0 0,0 0,0 1,-1-1,1 0,0 0,0 0,0 1,0-1,-1 0,1 0,0 0,0 0,0 1,-1-1,1 0,0 0,0 0,0 0,-1 0,1 0,0 0,0 0,-1 0,1 0,0 0,0 0,-1 0,1 0,0 0,0 0,-1 0,1 0,0 0,0 0,-1 0,1 0,0 0,0 0,0-1,-1 1,1 0,0 0,0 0,0 0,-1-1,1 1,0 0,0 0,0 0,0-1,0 1,0 0,-1 0,1-1,0 268,-1 15,-71 12,42-66,21 65,-1-202,4 2,4-1,4 3,-1 11,-1-105,-1-1,1 1,0-1,-1 1,1 0,0-1,0 1,-1 0,1-1,0 1,0 0,0-1,0 1,0 0,0-1,0 1,0 0,0-1,0 1,0 0,0 0,0-1,1 1,-1-1,0 1,1 0,-1-1,0 1,1-1,-1 1,0 0,1-1,-1 1,1-1,-1 0,1 1,0-1,-1 1,1-1,-1 0,1 1,0-1,-1 0,1 0,0 1,-1-1,1 0,0 0,-1 0,1 0,0 0,-1 0,1 0,0 0,-1 0,1 0,0-1,-1 1,1 0,0 0,-1-1,1 1,21-7,0 1,0 1,0 1,0 1,1 0,-1 2,1 1,-1 1,7 1,27 0,1150-1,-845-28,-122 27,-236-2,1 0,0 0,-1-1,1 1,-1-1,0 0,0 0,0 0,0 0,0 0,-1-1,0 1,1-1,-1 0,-1 0,1 0,0 0,-1 0,0 0,0 0,0 0,0 0,-1 0,0-1,0 1,0 0,0 0,-1-1,1 1,-1 0,0 0,0 0,-1 0,1 0,-1 0,0 0,-1-1,-15-52,3-1,2-1,3 0,2 0,3-1,2 0,4-16,-1-5,-2 34,3 0,1 0,3 0,2 0,6-20,-4 33,-2 1,-2-1,0 0,-3 0,-1-1,-1 1,-3-14,-19-67,9-85,-4 57,16 139,1 0,-1 0,-1 0,1 0,-1 0,1 1,-1-1,0 0,-1 1,1-1,0 1,-1 0,0 0,0 0,0 0,0 1,0-1,-1 1,1-1,-1 1,1 0,-1 1,0-1,0 1,0-1,0 1,0 0,0 1,0-1,0 1,0-1,0 1,0 1,0-1,0 0,-1 1,-114 1,86 0,0-1,0-1,0-2,1-2,-31-6,-167-46,30 35,14-12,-62 5,-436 29,662-1</inkml:trace>
  <inkml:trace contextRef="#ctx0" brushRef="#br1" timeOffset="150391.438">940 4425,'0'535,"0"-532,1-1,0 0,-1 0,1 0,-1 1,0-1,0 0,0 0,0 1,0-1,0 0,-1 0,1 1,-1-1,1 0,-1 0,0 0,0 0,0 0,0 0,0 0,-1 0,1 0,0 0,-1-1,1 1,-1-1,0 1,0-1,1 1,-1-1,0 0,0 0,0 0,0 0,0 0,-1-1,1 1,0-1,0 1,0-1,-1 0,1 1,0-1,-1-1,1 1,0 0,0 0,-2-1,-47-40,49 38,1 0,-1 0,0 0,0 1,0-1,-1 0,1 1,0 0,-1 0,0 0,1 0,-1 0,0 0,0 1,0-1,0 1,0 0,0 0,-1 0,1 0,0 1,0-1,-1 1,1 0,0 0,-1 0,1 0,0 1,-1-1,1 1,0 0,0 0,0 0,-1 0,1 1,0-1,0 1,-4 5,1-1,0 1,1 0,0 1,0-1,0 1,1 0,0 0,1 1,-1-1,2 1,-1 0,1 0,1-1,-1 1,2 0,-1 1,1-1,0 0,2 7,-8 63,-8 210,-12-86,27 318,-1-521,1-1,-1 1,1-1,-1 0,1 1,-1-1,1 1,-1-1,1 1,0 0,-1-1,1 1,0 0,-1-1,1 1,0 0,-1 0,1-1,0 1,0 0,-1 0,1 0,0 0,0 0,-1 0,1 0,0 0,0 1,-1-1,1 0,0 0,0 1,-1-1,1 0,0 1,-1-1,1 0,-1 1,1-1,0 1,-1-1,1 1,-1 0,1-1,-1 1,0-1,1 1,-1 0,0-1,1 1,-1 0,0 0,0-1,1 1,-1 0,0-1,0 1,0 0,0 0,0 0,0-1,0 1,0 0,-1-1,1 1,0 0,0 0,-1-1,1 1,0 0,72-111,95-7,-97 19,-50 83,0 1,1 1,0 0,1 2,1 0,13-3,-29 11,-1 1,0-1,0-1,0 1,0-1,-1 0,1 0,-1-1,0 0,0 1,-1-2,0 1,0 0,0-1,0 0,-1 0,0 0,0 0,0-1,-1 1,0-1,0 1,-1-3,7-164,-9 128,1 23,1 16,-1-1,1 0,-1 1,0-1,-1 0,0 1,0-1,0 1,-1-1,0 1,0 0,-1 0,1 0,-1 0,-1 0,1 0,-1 1,0 0,0-1,-2 0,-68-50,47 45,31 33,1-14,1 0,0-1,0 0,1 0,0 0,0-1,1 1,0-2,0 1,0-1,1-1,-1 1,1-2,0 1,1-1,-1 0,0-1,1 0,4 0,307-6,-172-11,-125 10,-19 5,0 0,-1-1,1 0,-1 0,1 0,-1-1,1 1,-1-1,0 0,0 0,0 0,0-1,0 0,0 0,-1 0,1 0,-1 0,0 0,0-1,3-3,0-9,1-1,-2 1,0-1,-1 0,-1 0,0 0,-2 0,0-1,0 1,-2 0,0-1,-2-7,0-28,-24-234,28 111,-2 166,-1-1,-1 1,1 0,-2 0,1 1,-2-1,1 1,-1 0,0 0,-1 0,0 1,-1-1,0 2,0-1,0 1,-1 0,0 0,-1 1,1 0,-1 1,0 0,-1 0,1 1,-9-3,-6 2,0 2,0 0,0 1,-1 2,1 0,-14 3,-25 0,-211-4,250-2,0-1,0-1,0-2,1 0,0-1,1-2,-3-1,-65-11,90 22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39.0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1,'5'0,"6"0,8 0,4 0,3 0,4 0,0 0,1 0,0 0,-1 0,0 0,0 0,0 0,-5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38.10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0,'10'0,"9"0,0 0</inkml:trace>
  <inkml:trace contextRef="#ctx0" brushRef="#br0" timeOffset="251.22">178 0,'5'0,"6"0,7 0,5 0,-1 5,0 2,2 0,2-2,6-1,3-2,-5-1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45.3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1 175,'0'404,"23"-548,-22 123,1 0,1 0,1 0,0 0,2 1,0 0,2 0,0 0,1 1,1 0,0 1,8-9,39-39,-48 63,-1 0,1 0,0 1,0 0,0 0,0 1,0 1,0-1,0 1,0 1,0 0,0 0,0 0,-1 1,1 1,0 0,-1 0,1 0,-1 1,0 0,0 1,-1 0,1 0,-1 1,2 1,-4 2,-1 0,0 0,-1 1,1-1,-2 1,1-1,-1 1,-1 0,0 0,0 0,-1 0,-1 0,1 0,-2 0,0 2,1 20,-2 161,4-193,1 0,-1 1,0-1,0 0,0 0,0 0,1 0,-1 0,0 0,0 0,0 0,1-1,-1 1,0 0,0-1,0 1,0-1,0 1,0-1,0 1,0-1,0 0,0 0,0 1,0-1,0 0,0 0,-1 0,1 0,0 0,-1 0,1 0,-1 0,1 0,-1 0,1-1,-1 1,0 0,0 0,1 0,131-305,-95 199,-36 103,-1 0,1 0,0 0,0 1,0-1,0 0,1 1,0-1,-1 1,1-1,0 1,1 0,-1 0,1 0,-1 0,1 0,0 0,0 1,0-1,0 1,0 0,1 0,-1 0,1 1,-1-1,1 1,0 0,0 0,-1 0,1 0,0 1,0-1,0 1,0 0,0 0,0 1,3 0,-4 0,1 0,0 0,0 0,-1 1,1 0,0-1,-1 1,0 0,1 1,-1-1,0 1,0-1,0 1,-1 0,1 0,-1 0,0 1,1-1,-1 0,-1 1,1-1,0 1,-1 0,0 0,0-1,0 1,0 0,-1 1,4 121,-6-100,-2 372,-17-345,2-37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40.5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666 152,'-1'-6,"-1"1,0-1,-1 1,1 0,-1 0,0 0,0 0,-1 1,1-1,-1 1,0 0,0 0,-1 0,-2-1,-1-3,1 1,1 0,-2 1,1 0,-1 0,1 1,-1 0,-1 0,1 1,-1 0,0 1,0 0,0 0,0 1,0 0,-1 1,1 0,0 0,-3 1,-6 1,-1 1,0 0,1 2,-1 0,1 2,0-1,1 2,-1 1,1 0,1 1,0 1,-3 2,12-7,0-1,1 2,0-1,0 0,0 1,1 0,0 1,0-1,0 1,1 0,0 0,0 0,1 1,0-1,0 1,1 0,0 0,1 0,-1 0,1 0,1 0,0 0,0 0,0 0,1 0,0 1,1-1,0-1,0 1,1 0,0 0,0-1,0 0,1 0,1 1,8 4,0 0,1-1,0-1,1 0,1-1,-1 0,1-1,14 4,90 4,-108-17,-1 1,1 0,-1 1,1 0,-1 1,1 0,-1 1,0 0,0 1,1 1,-6-1,-1 1,0 0,0 0,0 1,-1-1,1 1,-1 0,-1 0,1 0,-1 1,0-1,0 1,-1 0,0 0,0 0,-1 0,0 0,0 0,-1 0,1 0,-2 1,1-1,-1 0,0 0,0 0,-1 0,0 0,0 0,-1-1,0 1,0 0,0-1,-1 0,0 0,-3 4,-8 10,10-12,0 0,-1-1,0 1,-1-1,1 0,-1 0,-1-1,1 0,-1-1,0 1,-4 1,-50 27,50-26,0-1,0 0,-1-1,0 0,0-1,-1 0,1-1,-1-1,-5 1,5-3,0-1,0 0,0-1,0 0,-1-1,2-1,-1 0,0-1,1 0,0-1,-1-1,2 0,-1-1,1 0,0 0,1-2,0 1,0-2,0 0,-9-12</inkml:trace>
  <inkml:trace contextRef="#ctx0" brushRef="#br0" timeOffset="912.289">844 388,'5'0,"1"5,0 7,-1 6,-1 5,-2 4,-1 2,-1 6,0 3,0-1,0-1,0-2,-1-2,1-1,0-1,0 5,0-4</inkml:trace>
  <inkml:trace contextRef="#ctx0" brushRef="#br0" timeOffset="2611.183">1169 535,'253'-5,"-246"2,0 0,-1-1,1 0,-1 0,0 0,0-1,0 0,0 0,-1 0,0-1,0 0,-1 0,1 0,-1-1,-1 1,1-1,-1 0,0 0,-1 0,1 0,-2-1,1 1,-1-1,0 1,0-1,-1 1,0-1,-1 1,1-1,-1 0,-1 1,-1-7,2 9,0-1,0 1,0 0,-1 0,1-1,-1 1,0 1,-1-1,1 0,-1 0,0 1,0 0,-1-1,1 1,-1 0,0 1,0-1,0 1,-1-1,1 1,-1 1,1-1,-1 1,0 0,0 0,0 0,0 0,-1 1,1 0,0 0,-1 1,1-1,0 1,-6 1,-9-4,0 2,0 1,0 0,0 1,0 1,0 1,0 2,15-3,1 0,0 0,0 0,0 1,0 0,0 0,1 0,-1 0,1 1,0-1,0 1,0 0,0 0,1 0,0 0,-1 0,2 1,-1-1,0 1,1-1,0 1,-1 3,-15 34,12-34,0 1,0 0,1 0,0 0,0 0,1 0,0 1,1-1,0 1,0 0,1 0,1 0,-1 0,2 0,-1 0,1-1,1 1,0 0,0 0,1-1,0 1,1-1,0 0,0 0,1-1,0 1,1-1,0 0,6 7,0-7,0-1,0 0,1-1,-1 0,2-1,-1 0,0-1,1-1,0 0,0 0,0-2,0 0,0 0,13-2,23 3,-41 0,0 0,0 1,0 0,0 0,-1 1,0 0,1 1,-1 0,-1 0,1 1,-1 0,0 0,0 1,-1-1,1 3,44 35,-33-32,-6-3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47.3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0 275,'387'0,"-383"1,1 0,-1-1,0 0,1 0,-1 0,1-1,-1 1,0-1,0 0,1 0,-1-1,0 1,0-1,0 0,0 0,-1 0,1-1,0 1,-1-1,0 0,1 0,-1 0,0 0,-1 0,1-1,-1 0,1 1,-1-1,0 0,0 0,-1 0,1 0,-1 0,0-1,0 1,0-1,1-1,-1 0,1 0,-1 0,-1 0,1 0,-1 0,0 0,0 0,0 0,-1 0,0 0,0 0,-1 0,0 0,0 1,0-1,0 1,-1-1,0 1,0 0,-1 0,0 0,1 0,-1 1,-1-1,1 1,-1 0,0 1,1-1,-2 1,1 0,0 0,-1 0,-3 0,-14-2,-1 1,1 2,-1 0,0 2,1 0,-1 2,-14 2,30-3,1 0,0 0,-1 0,1 1,0 0,0 0,0 1,1 0,-1 0,0 1,1 0,0 0,0 0,0 1,1-1,-1 2,1-1,0 0,1 1,-1 0,1 0,0 1,1-1,0 1,0-1,0 1,1 0,-1 0,2 0,-1 1,1 3,-12 85,-1 114,15-202,1-1,0 0,1 0,0 0,0 0,0 0,1-1,0 1,0-1,0 0,1 0,0-1,0 1,1-1,-1 0,1-1,0 1,0-1,1 0,-1-1,1 0,0 0,0 0,0-1,0 0,0 0,1 0,-1-1,1-1,-1 1,1-1,-1 0,0-1,3 0,263-3,-201-18,-57 10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49.10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0 307,'2'1,"0"1,0-1,0 1,0-1,-1 1,1 0,0 0,-1 0,0 0,1 0,-1 0,0 0,0 1,0-1,-1 0,1 1,0-1,-1 0,1 1,-1-1,0 1,0-1,0 0,0 1,0-1,0 2,3 395,-3-884,28 324,-27 155,0 0,1 0,0 1,0-1,1 1,-1-1,1 1,0 0,1 0,-1 0,1 0,0 1,0 0,1 0,-1 0,1 0,0 0,0 1,0 0,0 0,1 0,-1 1,1 0,-1 0,1 0,0 1,0 0,0 0,0 0,0 1,0 0,5 0,-2-1,1-1,-1 1,1 0,-1 1,1 0,-1 1,1 0,-1 0,0 1,1 0,-1 1,0 0,0 1,-1-1,1 2,-1-1,0 1,0 0,0 1,-1 0,0 0,0 1,0 0,2 3,-4 1,0 1,-1-1,0 1,-1 0,0 1,-1-1,0 0,-1 1,-1 0,0-1,0 1,-1-1,-1 0,1 19,-3 450,4-450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5T03:01:50.641"/>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469 120,'0'-5,"0"0,0 0,-1 0,0 0,0 0,0 0,-1 1,1-1,-1 0,0 0,-1 1,1-1,-1 1,0 0,0 0,0 0,0 0,-1 1,0-1,0 1,0 0,0 0,0 0,0 0,-1 1,1 0,-1 0,0 0,0 1,1-1,-1 1,0 0,0 0,0 1,0 0,-5 0,-164 1,166 0,0 0,-1 0,1 1,0 0,0 1,0 0,1 0,-1 0,1 1,0 0,0 1,0-1,0 1,1 1,0-1,0 1,0 0,1 0,0 1,0 0,0 0,1 0,0 0,1 1,0-1,0 1,-1 4,4-8,0-1,1 1,-1 0,1-1,0 1,0-1,0 0,0 1,1-1,-1 0,1 0,0 0,0 0,0 0,0 0,0 0,1-1,-1 1,1-1,0 0,0 1,0-1,0-1,0 1,0 0,0-1,1 0,-1 1,2-1,106 19,-76-20,87 9,-117-8,-1 1,0-1,0 1,0-1,0 1,-1 0,1 1,0-1,-1 0,1 1,-1 0,0 0,0 0,0 0,0 1,-1-1,1 1,-1-1,0 1,0 0,0 0,-1 0,1 0,-1 0,0 0,0 1,1 9,-1-1,0 0,-1 1,-1-1,0 0,0 1,-1-1,-1 0,-1 0,0 0,0-1,-1 1,-1-1,0 0,0-1,-1 1,-1-1,0 0,-1-1,1 0,-2-1,0 0,0 0,0-1,-1 0,-1-1,1 0,-1-1,0 0,0-1,-1 0,0-1,1 0,-1-1,-11 1,-78-2,70-3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6:55:53.1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172 1,'-27'145,"-3"-6,29-131,-1 1,0 0,-1-1,0 0,0 1,0-1,-1 0,-1-1,1 1,-1-1,-3 4,-2 3,1 1,1 1,0 0,1 0,1 0,0 1,2 0,0 0,0 0,2 0,0 1,1-1,1 12,1 359,-1-383,-1 0,1-1,0 1,0 0,1-1,0 1,-1-1,2 1,-1-1,0 1,1-1,0 0,0 0,0 0,0 0,1 0,0 0,-1 0,1-1,1 1,0 0,85 86,-82-80,0-1,1 0,0 0,0-1,1 0,0-1,0 0,1 0,0-1,8 4,118 73,6 19,13-35,-134-56,-1-1,2-1,-1 0,1-2,1-1,-1 0,1-2,0 0,0-2,1 0,-1-2,9-1,-23-3,0 0,0 0,-1-1,0-1,0 1,0-1,-1 0,0-1,0 0,0 0,-1-1,0 1,0-1,-1 0,0-1,-1 0,0 1,0-1,-1 0,1-3,-1 6,60-112,-56 102,-1 0,0-1,-1 0,-1 0,-1-1,0 1,-2-1,0 1,0-1,-2 0,0 1,-3-10,1-36,3 47,-1 0,0-1,-1 1,-1 1,-1-1,0 0,-1 1,-1 0,0 0,-1 0,-1 1,0 0,-1 0,0 1,-8-8,10 13,1 0,1-1,0 1,0-1,0 0,1 0,0-1,1 1,0-1,1 0,0 0,-1-8,-5-21,-43-58,21 50,-89-119,-9-8,121 166,0 1,-1 0,0 0,0 0,0 1,-1 0,0 1,-1 0,1 0,-1 1,0 0,0 1,0 0,0 1,0 0,-1 0,1 1,-2 0,-174-2,158 3</inkml:trace>
  <inkml:trace contextRef="#ctx0" brushRef="#br0" timeOffset="3012.499">2485 423,'-1'-8,"-1"1,1-1,-2 0,1 1,-1-1,-1 1,1 0,-1 0,0 0,-1 1,-4-6,-4-8,-81-105,89 117,1 1,-1-1,0 1,-1 1,0-1,0 1,-1 0,1 0,-1 0,0 1,-1 0,1 1,-1 0,0 0,0 0,0 1,-1 1,-7-3,-203 6,202-1,1 1,-1 1,0 1,1 1,0 0,-1 1,2 0,-1 2,-7 3,15-4,1 0,-1 1,2 0,-1 0,1 0,0 1,0-1,1 2,0-1,0 0,1 1,0 0,1 0,0 0,-1 7,-1-5,0 0,0 0,-1 0,0-1,-1 0,0 0,-1-1,0 0,-1 0,0 0,-37 44,41-43,0 1,1 0,1 0,0 0,0 0,1 1,0-1,1 1,1-1,0 1,0-1,1 1,2 7,-2 17,0-1,-2-15,1 1,0 0,2-1,1 1,0-1,1 0,1 0,1 0,1-1,8 17,-8-26,1 0,0-1,0 0,1 0,0-1,0 0,1-1,0 0,0 0,1-1,-1 0,1-1,1 0,-1-1,1 0,0-1,5 1,-10-2,0 1,-1 1,1-1,-1 1,0 0,0 0,0 1,0 0,-1 0,0 0,0 1,0 0,-1 0,3 5,56 53,112 6,-160-63,10 5,1 0,0-2,0-1,1-1,0-1,0-2,1 0,11-1,-29-3,0 0,0-1,0 0,0 0,0-1,0-1,0 1,0-2,0 1,-1-1,1-1,-1 0,0 0,0-1,0 0,-1 0,5-4,-6 1,-1 1,1-1,-1 0,-1-1,0 1,0-1,-1 0,0 0,0-1,-1 1,0-1,-1 0,1-3,34-87,-29 89,0 0,-1 0,-1-1,0 0,0 0,-2-1,1 0,-2 1,1-1,-1-4,0 1,-1 0,0 0,-1 0,-1 0,-1 0,0 0,-1 0,-1 0,0 0,-3-7,-75-153,73 159,0 1,-1-1,-1 1,-1 1,0 0,-1 1,0 0,-1 0,-1 1,0 1,-1 1,0 0,-16-8,-58-61,75 69</inkml:trace>
  <inkml:trace contextRef="#ctx0" brushRef="#br0" timeOffset="6955.607">1244 1439,'4'0,"7"0,7 0,4 0,3 0,-2 0</inkml:trace>
  <inkml:trace contextRef="#ctx0" brushRef="#br0" timeOffset="8056.9">1525 1439,'5'0,"7"0,5 0,5 0,4 0,2 0,-4 0</inkml:trace>
  <inkml:trace contextRef="#ctx0" brushRef="#br0" timeOffset="9892.601">1921 1383,'0'-5,"0"-6,0-6,4 0,3 2</inkml:trace>
  <inkml:trace contextRef="#ctx0" brushRef="#br0" timeOffset="12555.839">1809 1299,'178'5,"-173"-1,0 0,-1 0,1 1,-1-1,0 1,0 0,0 0,0 0,-1 0,0 1,0-1,-1 1,0 0,0 0,0 0,0 0,-1 0,0 1,0-1,-1 0,0 0,0 1,0-1,-1 0,0 0,0 0,-1 1,-1 2,2 13,-34 132,30-142,-17 82,20-69</inkml:trace>
  <inkml:trace contextRef="#ctx0" brushRef="#br0" timeOffset="13881.697">1809 1468,'4'0,"7"0,6 0,1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38.85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111 19,'0'0,"-1"1,1-1,-1 1,0-1,1 0,-1 1,1-1,-1 0,0 1,1-1,-1 0,0 0,1 0,-1 0,0 1,0-1,1 0,-1 0,0 0,1-1,-1 1,0 0,1 0,-1 0,0 0,0-1,1 1,-1 0,1-1,-1 1,0 0,1-1,-1 1,1-1,-1 1,1-1,-1 1,1-1,-1 1,1-1,0 1,-1-1,1 0,0 1,-1-1,1 0,0 1,0-1,0 0,-1 1,1-1,0 0,0 0,0 1,0-1,0 0,1 1,-1-1,0 0,0 0,0 1,0-1,1 0,-59 156,46-110,8-34,1 0,1 0,0 0,0 0,1 0,1 1,-1-1,2 0,0 0,0 0,1 1,0-1,1-1,1 1,-1 0,2-1,-1 0,6 8,6 10,-2-4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40.5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68 1,'2'1,"0"0,0 1,0-1,0 1,-1 0,1 0,-1 0,1-1,-1 1,0 1,0-1,0 0,0 0,0 0,0 0,-1 1,1-1,-1 0,1 1,-1-1,0 1,0-1,0 0,0 2,0 0,3 223,-4-209,-1-1,-1 0,-1 1,0-1,-1-1,-1 1,0-1,-1 0,-1 0,-1-1,0 0,-1-1,0 1,-1-2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46:40.745"/>
    </inkml:context>
    <inkml:brush xml:id="br0">
      <inkml:brushProperty name="width" value="0.05" units="cm"/>
      <inkml:brushProperty name="height" value="0.05" units="cm"/>
      <inkml:brushProperty name="color" value="#E71224"/>
      <inkml:brushProperty name="ignorePressure" value="1"/>
    </inkml:brush>
    <inkml:brush xml:id="br1">
      <inkml:brushProperty name="width" value="0.05" units="cm"/>
      <inkml:brushProperty name="height" value="0.05" units="cm"/>
      <inkml:brushProperty name="color" value="#004F8B"/>
      <inkml:brushProperty name="ignorePressure" value="1"/>
    </inkml:brush>
  </inkml:definitions>
  <inkml:trace contextRef="#ctx0" brushRef="#br0">11665 0,'-49'299,"37"-87,1-131,5 1,2 1,7 59,-1-25,-2 249,-9-266,-5-1,-19 72,-9 46,23-119,4 0,-2 93,12-74,-20 141,-1-66,2-15,23-117,2-33</inkml:trace>
  <inkml:trace contextRef="#ctx0" brushRef="#br0" timeOffset="3902.219">9024 1524,'1381'0,"-1008"-26,860 26,658 0,-1733 5,-1 8,15 9,-6 5,-86-18,-57-8</inkml:trace>
  <inkml:trace contextRef="#ctx0" brushRef="#br1" timeOffset="19031.36">11614 1473,'0'13,"2"11,-2 0,-1 0,-1 0,-1 0,-1-1,-1 1,-1-1,-8 21,-10 50,23-81,-1-1,-1 1,0-1,0 0,-1 0,-1 0,0 0,-7 9,5-5,1-1,0 1,1 0,1 1,0-1,1 1,1-1,0 1,2 0,0 0,0 0,2-1,1 7,0 44,-3 515,0-579,0 0,1 0,-1 0,0 0,0-1,-1 1,1 0,-1 0,1 0,-1 0,0 0,0-1,0 1,0 0,-1-1,1 1,-1-1,0 0,1 1,-1-1,0 0,0 0,-1 0,1 0,0 0,-1-1,1 1,-1-1,1 1,-1-1,1 0,-1 0,0 0,0-1,0 1,0 0,1-1,-1 0,-2 0,-163-2,167 2,-1 1,1-1,-1 0,0 0,1 0,-1 0,1 0,-1 0,1 0,-1 0,1-1,-1 1,1-1,-1 1,1-1,0 1,-1-1,1 0,0 0,-1 0,1 0,0 0,0 0,0 0,0 0,0 0,0 0,0-1,0 1,0 0,1-1,-1 1,0-1,1 1,-1 0,1-1,0 0,-1 1,1-1,0 1,0-1,0 1,0-1,0 1,1-1,-1 1,0-1,1 1,-1-1,1 1,-1-1,1 1,0-1,1-3,1-1,0 0,0 1,1-1,-1 1,1 0,0 0,0 1,1-1,0 1,0 0,0 0,0 1,0-1,1 1,-1 0,1 1,0-1,0 1,0 0,0 1,0-1,0 1,1 0,-1 1,0 0,1 0,-1 0,0 1,1-1,-1 2,0-1,0 1,0 0,0 0,0 0,0 1,-1 0,1 0,-1 0,2 3,-5-5,0 1,-1 0,0 0,1 0,-1 0,0 0,0 0,0 0,0 0,0 0,0 0,-1 1,1-1,-1 0,0 1,0-1,1 0,-1 1,-1-1,1 0,0 1,-1-1,1 0,-1 0,1 1,-1-1,0 0,0 0,0 0,0 0,-1 0,1 0,0 0,-1 0,0-1,1 1,-1-1,0 1,0-1,0 1,0-1,0 0,0 0,0 0,0 0,0 0,0-1,-1 1,1 0,0-1,-1 0,1 0,0 0,-1 0,1 0,0 0,0 0,-1-1,1 1,0-1,-1 0,1 1,0-1,-1-1,0 0,0 0,0 0,1 0,-1 0,0-1,1 1,0-1,0 1,0-1,0 0,0 0,0 0,1 0,-1 0,1-1,0 1,0 0,0-1,0 1,1 0,-1-1,1 1,0-1,0 1,1-1,-1 1,0-1,1 1,0-1,0 1,0 0,0 0,1-1,-1 1,1 0,0 0,0 0,0 1,0-1,0 0,1 1,-1-1,1 1,-1 0,3-1,-1 0,1 1,-1 0,1 0,-1 0,1 1,0 0,0 0,-1 0,1 0,0 1,0 0,0 0,0 0,0 0,0 1,0 0,-1 0,1 0,0 1,-1-1,1 1,-1 0,1 1,-1-1,0 1,0 0,0 0,0 0,-1 0,1 1,-1-1,0 1,0 0,0 0,0 0,-1 0,0 1,0-1,0 1,0-1,-1 1,1 0,-1 0,0-1,-1 1,1 0,-1 0,0 0,-1 3,1-6,0 0,0 1,0-1,0 1,-1-1,0 0,1 1,-1-1,0 0,0 0,0 0,0 0,0 0,-1 0,1 0,0 0,-1 0,0 0,1-1,-1 1,0-1,0 1,0-1,0 0,0 1,0-1,0 0,-1 0,1-1,0 1,0 0,-3-1,-80 5,73-6,10 2,1-1,0 0,0 1,0-1,-1 0,1 0,0 0,-1 0,1 0,0 0,0 0,-1 0,1-1,0 1,0 0,-1-1,1 1,0-1,0 1,0-1,0 0,0 1,0-1,0 0,0 0,0 0,0 0,0 0,0 0,0 0,1 0,-1 0,0 0,1 0,-1 0,1-1,0 1,-1 0,1 0,0-1,0 1,-1 0,1 0,0-1,0 1,0 0,1-1,-1 0,6-14</inkml:trace>
  <inkml:trace contextRef="#ctx0" brushRef="#br1" timeOffset="24856.275">12350 1524,'-1'0,"-1"1,1 0,-1 1,1-1,-1 0,1 0,0 1,0-1,0 0,0 1,0-1,0 1,0-1,0 1,0 0,1 0,-1-1,1 1,-1 0,1 0,0-1,0 1,0 0,0 0,0 0,0 0,-2 7,-8 39,2 1,3 1,1-1,3 11,1 168,0-223,-1-1,1 0,-1 0,0 0,-1 1,1-1,0 0,-1 0,0 0,0-1,0 1,-1 0,1-1,-1 0,0 1,0-1,0 0,0 0,-1-1,1 1,-1-1,0 0,1 0,-1 0,0 0,0 0,0-1,-2 0,-123 12,117-14,-210-25,186 22,0-1,1-2,0-2,0-1,1-1,0-3,-21-11,-36-15,65 27,39-1,6 12,2 0</inkml:trace>
  <inkml:trace contextRef="#ctx0" brushRef="#br1" timeOffset="29993.291">11283 1574,'-8'1,"1"1,-1-1,1 2,0-1,-1 1,1 0,0 0,1 1,-1 0,1 0,-1 1,1 0,0 0,1 0,-1 1,1-1,1 2,-1-1,1 0,0 1,0 0,0-1,1 2,1-1,-1 0,1 0,0 1,0 0,1-1,0 1,1 0,0-1,0 5,17 189,-6-29,-12-169,1-1,-1 1,0-1,0 1,0-1,0 1,0-1,0 0,0 0,-1 1,0-1,1 0,-1 0,0-1,0 1,0 0,0 0,0-1,0 0,0 1,-1-1,1 0,0 0,-1 0,1 0,-1 0,1-1,-1 1,0-1,0 0,-80 2,122 15,89 91,-125-105,1 0,0 0,-1 0,1 1,-1 0,0-1,0 1,0 0,-1 0,0 0,1 1,-1-1,-1 1,1-1,-1 1,0 0,0-1,0 1,0 0,-1 0,0-1,0 1,0 0,-1 0,1 0,-1-1,0 1,-1 0,1-1,-1 1,0-1,0 1,0-1,-1 0,0 0,1 0,-1 0,-1-1,1 1,0-1,-1 0,0 0,0 0,0 1,-43 17,-42 32,78-40,0 0,2 1,0 0,0 0,2 1,-1 0,2 0,0 1,1 0,1 0,0 0,1 1,1-1,0 1,1-1,1 1,1 0,2 16,-3-30,1 1,-1-1,1 0,0 1,0-1,0 0,1 0,-1 0,1 0,-1 0,1 0,0 0,0 0,0-1,1 1,-1-1,1 0,-1 1,1-1,0 0,0-1,0 1,0 0,0-1,0 0,0 1,0-1,1-1,-1 1,0 0,1-1,-1 0,1 1,-1-1,0-1,1 1,-1 0,1-1,1 0,33-24,-26 7</inkml:trace>
  <inkml:trace contextRef="#ctx0" brushRef="#br1" timeOffset="41097.579">13849 3097,'0'-4,"0"0,-1-1,0 1,0-1,0 1,0 0,-1 0,0-1,0 1,0 0,0 1,0-1,-1 0,0 1,0-1,0 1,0 0,0 0,-1 0,1 0,-1 1,0-1,0 1,0 0,0 0,0 0,0 1,0 0,-1-1,1 1,0 1,-1-1,0 1,-4-2,-1 1,1 0,0 1,0 0,0 1,-1 0,1 0,0 1,0 0,0 0,1 1,-1 0,0 1,1 0,-7 5,8-5,1 1,-1 0,1 0,1 0,-1 1,1 0,0 0,0 0,1 1,0 0,0 0,1 0,-1 0,1 0,1 1,0-1,0 1,0 0,1 0,0-1,0 6,4 247,-3-255,-1 0,1 0,0 0,1 0,-1 0,1 0,0 0,0 0,0 0,1 0,0 0,0 0,0-1,1 1,-1-1,1 0,0 0,0 0,1 0,-1 0,1 0,0-1,0 0,0 0,0 0,2 1,18 0,-1-1,1-1,0-1,0-1,0-1,0-1,4-2,-23 2,1 0,-1-1,0 1,0-1,0 0,0-1,0 1,0-1,-1 0,0 0,0 0,0-1,0 1,-1-1,0 0,0 0,0 0,0 0,0-4,21-28,-17 27,-1-2,0 1,0-1,-2 0,1 0,-1 0,-1 0,0-1,-1 0,0 0,-1 1,0-1,-1 0,-1 0,-2-12,3 16,1 3,-1 0,0 0,0 0,-1 1,1-1,-1 0,0 0,-1 0,0 1,0-1,0 1,0-1,-1 1,0 0,0 0,0 0,-1 0,0-1,-14-11,13 10,-1 1,0-1,0 1,-1 1,0-1,0 1,0 0,0 1,-1-1,0 2,0-1,0 1,0 0,-1 1,1 0,-7-1,-47 15,51 0</inkml:trace>
  <inkml:trace contextRef="#ctx0" brushRef="#br1" timeOffset="42009.854">14382 3429,'4'0,"7"0,4 0,5 0,4 0,1 0,1 0,5 0,1 0,0 0,-2 0,-1 0,-1 0,-2 0,0 0,-5 0</inkml:trace>
  <inkml:trace contextRef="#ctx0" brushRef="#br1" timeOffset="43152.656">15170 3302,'0'362,"-3"-335,-1 0,-1-1,-1 0,-1 0,-1 0,-2-1,0 0,-2-1,-5 8,2 3,13-29,1-1,-1 1,0-1,0 0,-1 0,1 0,-1 0,0 0,-1-1,1 1,-1-1,0 0,0 0,0 0,0-1,-1 0,0 1,1-2,-1 1,-5 2,-20 4,-1-1,1-2,-1-1,0-1,0-1,-1-2,1-2,-2 0,26 0,1 0,0 0,0 0,0-1,0 0,0 0,0 0,0-1,0 0,1 0,0 0,-1-1,1 0,1 0,-1 0,0-1,1 1,0-1,0 0,1 0,-1-1,1 1,0-1,1 1,-1-1,1 0,0 0,0 0,1 0,-1-5,1-10</inkml:trace>
  <inkml:trace contextRef="#ctx0" brushRef="#br1" timeOffset="44964.248">15220 2844,'5'0,"5"0,1-4,3-2,4 0,-2 6,-3 7,-8 3,-10-1,-7-2,-3-6,2-4</inkml:trace>
  <inkml:trace contextRef="#ctx0" brushRef="#br1" timeOffset="49443.657">10217 1777,'22'-1,"-17"0,0 1,0-1,-1 1,1 0,0 0,0 0,0 1,0-1,-1 1,1 0,0 1,-1-1,1 1,-1 0,1 0,-1 1,2 1,-5-2,0 0,0 1,-1-1,1 0,-1 1,0-1,1 1,-1-1,0 1,0-1,-1 1,1-1,-1 1,1-1,-1 1,0-1,1 0,-1 1,0-1,-1 0,1 0,0 0,-1 0,-1 2,-1 4,-146 244,144-235,-1-1,-1 0,0-1,-1 0,-1 0,0 0,-1-2,0 1,-1-1,-1-1,-11 9,17-15,1 0,0 0,1 1,-1 0,1 0,0 1,1 0,0-1,0 1,1 1,0-1,0 0,-1 8,-15 38,-10 15,24-107,22-64,-13 69</inkml:trace>
  <inkml:trace contextRef="#ctx0" brushRef="#br1" timeOffset="50187.84">9963 1829,'37'78,"98"287,-84-268,13 19,-35-56,-23-61,-2-4</inkml:trace>
  <inkml:trace contextRef="#ctx0" brushRef="#br1" timeOffset="51641.13">10801 2438,'-129'14,"121"-11,-5 1,0 0,0 1,1 0,0 1,0 0,1 1,0 0,-10 8,-4 7,19-18,0 0,0 1,0-1,1 2,0-1,0 0,0 1,1 0,-1 0,2 0,-1 1,1-1,0 1,0 0,-1 4,2-6,0 0,0-1,1 1,-1 0,1 0,0 0,0 0,1 0,0 1,0-1,0 0,0 0,1 0,0 0,0 0,0 0,1 0,0 0,-1-1,2 1,-1 0,0-1,1 0,0 1,0-1,0 0,1-1,0 1,-1-1,1 1,0-1,0 0,1 0,-1-1,1 1,-1-1,1 0,4 1,0-3,-1 0,1 0,-1 0,1-2,-1 1,0-1,1 0,-1 0,0-1,0 0,-1-1,1 0,-1 0,1 0,-1-1,0 0,-1-1,0 1,4-5,1 1,51-21,-41 26</inkml:trace>
  <inkml:trace contextRef="#ctx0" brushRef="#br1" timeOffset="53823.232">16034 2794,'0'24,"0"0,-2 0,-1 1,0-2,-2 1,-1 0,-1-1,-1 0,-1 0,0-1,-6 8,-8 6,-1-1,-2 0,-1-2,-2-1,-1-2,-4 2,-124 165,66-101,43-58,48-39,0 1,0-1,0 0,1 1,-1-1,0 0,0 0,1 0,-1 1,1-1,-1 0,1 0,-1 0,1 0,0 0,-1 0,1 0,0 0,0 0,-1 0,1 0,0 0,0 0,0 0,1 0,-1 0,0 0,0 0,0 0,1 0,-1 0,0 0,1 0,-1 0,1 0,0 0,0 0,-1 0,7-22,1 1</inkml:trace>
  <inkml:trace contextRef="#ctx0" brushRef="#br1" timeOffset="54468.86">15628 2946,'1'16,"1"-1,1 1,0-1,1 0,1 0,0 0,1-1,2 4,14 37,54 152,-73-191,0-1,2 0,0 0,0 0,1 0,1-1,1 0,0-1,1 2,83 151,-91-167,-1 1,0 0,1-1,-1 1,0 0,1 0,-1 0,0-1,1 1,-1 0,1 0,-1 0,1 0,-1 0,0-1,1 1,-1 0,1 0,-1 0,1 0,-1 0,1 1,-1-1,0 0,1 0,-1 0,1 0,-1 0,0 1,1-1,-1 0,1 0,-1 0,0 1,1-1,-1 0,0 1,1-1,-1 0,0 1,0-1,1 0,-1 1,0-1,0 1,0-1,1 0,-1 1,0-1,0 1,0-1,0 1,0-1,0 1,0-1,0 0,0 1,0-1,0 1,2-40,-2 33,0-19</inkml:trace>
  <inkml:trace contextRef="#ctx0" brushRef="#br1" timeOffset="55573.244">16542 3453,'1'0,"0"0,-1-1,1 1,0 0,0-1,0 1,-1-1,1 1,0-1,-1 1,1-1,0 1,-1-1,1 0,-1 1,1-1,-1 0,1 0,-1 1,0-1,1 0,-1 0,0 0,0 1,0-1,1 0,-1 0,0 0,0 0,0 0,0 1,0-1,0 0,-1 0,1 0,0 0,0 1,-1-1,1 0,0 0,-1 0,1 1,-1-1,1 0,-1 1,1-1,-1 0,1 1,-1-1,0 0,-6-2,0 0,-1 0,0 0,1 1,-1 0,0 0,0 1,0 0,0 1,0 0,0 0,0 0,-6 2,-8-1,4-1,0 2,0 0,0 1,0 0,0 2,1 0,-12 5,25-7,0-1,1 1,-1 0,0 0,1 0,0 0,0 1,0-1,0 1,1 0,-1 0,1 0,0 0,0 0,0 0,1 1,0-1,-1 0,1 1,1-1,-1 1,1 0,0 2,8 110,-7-109,1-1,-1 1,1 0,1-1,-1 1,1-1,0 0,1 0,0 0,0 0,1-1,-1 0,1 1,1-2,-1 1,1-1,0 0,0 0,1 0,0 0,15 3,-1-1,1-1,1-1,-1-1,1-1,-1-1,1-1,0-1,0-1,9-1,32 0,-43 2</inkml:trace>
  <inkml:trace contextRef="#ctx0" brushRef="#br1" timeOffset="183429.197">16948 4825,'0'0</inkml:trace>
  <inkml:trace contextRef="#ctx0" brushRef="#br1" timeOffset="178986.192">15754 5664,'2'-4,"0"0,-1 1,2-1,-1 1,0 0,0-1,1 1,0 0,0 1,0-1,0 0,0 1,0 0,1 0,-1 0,1 0,-1 0,1 1,0-1,0 1,-1 0,1 0,0 1,0-1,0 1,0 0,0 0,0 0,0 0,0 1,0 0,0-1,0 2,0-1,9-1,339 1,-329-4,-6-3</inkml:trace>
  <inkml:trace contextRef="#ctx0" brushRef="#br1" timeOffset="182500.174">16922 5257,'0'659,"-1"-646,-1 1,-1 0,0-1,-1 0,0 0,-1 0,-1-1,0 1,-4 5,2-2,-42 64,45-77,-1 0,1 0,-1 0,0-1,0 0,0 0,0 0,-1-1,1 0,0 0,-1 0,1-1,-1 0,1 0,-1-1,1 0,0 0,0 0,-1-1,1 0,0 0,0-1,1 0,-1 0,0 0,1 0,0-1,0 0,0 0,-3-4,-2 1,0-1,0 0,1-1,0 0,1-1,0 0,0 0,1 0,0-1,-1-4,-3-6</inkml:trace>
  <inkml:trace contextRef="#ctx0" brushRef="#br1" timeOffset="185534.873">15855 5766,'-1'-11,"0"-1,1 1,1 0,0 0,0 0,1 0,0 0,1 0,0 0,1 1,0-1,1 1,0 0,0 0,1 1,1 0,-1 0,1 0,1 1,3-4,141-76,-106 65,68-14,-96 34,-1-2,0 0,0-1,0 0,-1-1,0-1,7-5,165-76,-171 82,73-11,-87 18,-1 0,1 0,-1 0,1 0,-1 1,1-1,-1 1,1 0,-1-1,0 1,1 1,-1-1,0 0,0 0,0 1,0-1,0 1,0 0,0-1,0 1,-1 0,1 0,-1 0,1 0,-1 1,0-1,0 0,0 0,0 1,0-1,-1 1,1-1,-1 1,1 0,-1 19,-1-1,0 0,-2 0,-1 0,0 0,-1 0,-2-1,0 0,-1 0,-1-1,-6 11,-4 13,-1-2,-2-1,-2 0,-1-2,-2 0,-2-2,-11 9,-79 53,42-4,78-95,-1 1,0 0,0 0,0-1,0 1,0 0,1-1,-1 1,0 0,0-1,0 1,0 0,0-1,0 1,0 0,0-1,0 1,0 0,0-1,0 1,-1 0,1-1,0 1,0 0,0 0,0-1,0 1,-1 0,1-1,0 1,0 0,-1 0,1-1,0 1,0 0,-1 0,1 0,0 0,0-1,-1 1,1 0,0 0,-1 0,1 0,0 0,-1 0,1 0,0 0,-1 0,1 0,0 0,-1 0,1 0,0 0,-1 0,1 0,0 0,-1 0,1 0,0 0,0 0,-1 1,1-1,0 0,-1 0,1 0,0 1,4-31,76-131,75-96,-123 206,83-159,-114 206,0 0,1-1,-1 1,1 0,0 0,0 0,0 0,1 0,-1 0,1 0,0 1,0-1,0 1,1 0,-1 0,1 0,0 1,-1-1,1 1,0 0,1 0,-1 0,0 1,0-1,1 1,-1 0,3 0,94-27,-98 26,0 0,1 1,-1-1,1 1,-1 0,1 0,-1 0,1 0,0 1,0 0,-1 0,1 0,0 0,0 0,-1 1,1-1,0 1,-1 0,1 0,0 1,-1-1,0 1,1-1,-1 1,0 0,0 0,0 1,0-1,0 1,-1-1,1 1,-1 0,1 0,-1 0,0 0,0 1,-1-1,1 0,-1 1,1-1,-1 1,0 0,0-1,-1 3,2 28,-2 1,-2-1,-1 1,-2-1,-1 0,-2 0,-1-1,-2 0,-1-1,-1 0,-2-1,-13 20,13-17,4-4,-1-1,-1-1,-2 0,0-1,-2-1,-1 0,-1-1,-1-1,-1-1,-1 0,-1-2,-1-1,-2 0,14-12,12-9,0 0,0 0,0 0,1 0,-1 1,-1-1,1 0,0 0,0 0,0 0,0 0,-1 0,1 0,0 1,-1-1,1 0,0 0,-1 0,1 1,-1-1,0 0,1 1,-1-1,1 0,-1 1,0-1,0 1,1-1,-1 1,0-1,0 1,0 0,1-1,-1 1,0 0,0 0,0-1,0 1,0 0,0 0,1 0,-1 0,0 0,0 0,0 1,0-1,0 0,0 0,0 1,1-1,-1 0,0 1,0-1,0 1,1-1,-1 1,0-1,1 1,-1 0,0-1,1 1,-1 0,1-1,-1 1,1 0,-1 0,1 0,19-101,-8 68</inkml:trace>
  <inkml:trace contextRef="#ctx0" brushRef="#br1" timeOffset="167572.728">18066 4444,'-2'-4,"0"1,1-1,-1 1,0-1,-1 1,1 0,0 0,-1 0,0 0,0 0,0 0,0 1,0 0,-1 0,1 0,-2-1,-2-2,-114-68,93 62,22 6,0 1,-1 0,0 0,0 1,0 0,0 0,0 1,-1 0,1 0,-1 0,1 1,-1 0,0 1,0 0,1 0,-1 0,0 1,1 1,-1-1,1 1,-1 0,1 1,0 0,0 0,0 0,0 1,-3 2,1 10,0 0,2 1,0-1,0 1,2 1,0-1,1 1,1 0,1 0,0 0,1 0,1 0,1 0,1 1,3 14,-2 42,-3-69,-1 2,1 0,0 1,0-1,1 0,0 0,1 0,-1-1,2 1,-1 0,1-1,0 1,1-1,1 4,124 144,-121-149,0-1,1 0,-1-1,1 0,0 0,0-1,0 0,0 0,1-1,-1 0,1-1,-1 0,1-1,-1 0,1 0,0-1,-1 0,1-1,-1 0,0 0,0-1,7-3,30-28,-36 21</inkml:trace>
  <inkml:trace contextRef="#ctx0" brushRef="#br1" timeOffset="168660.585">18878 4343,'-35'-16,"21"14,0 0,0 1,0 1,-1 0,1 1,0 1,0 0,0 0,0 2,0-1,0 2,1 0,0 1,0 0,0 1,1 0,0 1,1 0,-1 1,2 1,-1-1,1 2,0 1,-25 16,27-24,1 1,0 0,0 0,0 1,0-1,1 2,0-1,0 1,1 0,0 0,0 0,0 1,1-1,0 1,1 0,0 0,0 1,1-1,0 1,0-1,1 2,2-3,1 0,0-1,1 1,-1 0,1-1,1 1,-1-1,1 0,0 0,0 0,1-1,2 3,16 22,-17-22,1 0,0-1,0 0,1-1,0 1,0-1,0-1,1 0,0 0,0-1,0 0,1 0,-1-1,1 0,0-1,0 0,0 0,8-1,-10-1,-1 0,0 0,0-1,0 0,0-1,0 1,0-1,0-1,0 1,-1-1,1 0,-1-1,0 0,0 0,0 0,0 0,-1-1,0 0,0 0,0-1,0 1,-1-1,0 0,-1 0,1-1,0-2,11-17,-2-1,-2 0,0-1,-2-1,-1 1,-1-1,-1 0,-2-1,-1 1,-1-15,-27 278,-4-2,31-71,2-142,2-7</inkml:trace>
  <inkml:trace contextRef="#ctx0" brushRef="#br0" timeOffset="148010.941">24340 1904,'-16'193,"5"-13,13-394,-1 204,1 0,0 1,1-1,0 1,0 0,1 0,0 0,1 0,-1 1,2-1,-1 1,1 1,1-1,1-1,-1 5,1-1,0 2,0-1,0 1,0 0,0 0,1 1,-1 0,1 1,0 0,-1 0,1 1,0 0,-1 0,8 2,-3-2,14 1</inkml:trace>
  <inkml:trace contextRef="#ctx0" brushRef="#br0" timeOffset="143444.045">22206 1879,'-16'35,"12"-22,1 0,1 0,0 1,1-1,0 1,1-1,0 1,2 0,-1-1,1 0,1 1,2 2,-4-12,1-1,0 0,0 0,1 0,-1 0,1-1,-1 1,1-1,0 1,0-1,0 0,0 0,0 0,0 0,0-1,1 1,-1-1,1 0,-1 0,1 0,0-1,-1 1,1-1,0 0,-1 0,1 0,0 0,-1-1,1 1,-1-1,1 0,-1 0,1-1,-1 1,1-1,-1 1,0-1,0 0,0 0,0 0,0-1,76-92,-41-5,-22 41,-9 77,-7 373,4-365,1-6</inkml:trace>
  <inkml:trace contextRef="#ctx0" brushRef="#br0" timeOffset="144331.33">22967 1980,'0'-3,"0"0,-1-1,1 1,-1 0,0 0,0 0,-1 0,1 0,0 0,-1 0,0 0,0 1,0-1,0 1,0-1,0 1,-1 0,1 0,-1 0,1 0,-1 0,0 0,0 1,0-1,0 1,0 0,0 0,0 0,0 0,0 1,-2-1,-104-8,104 9,0-1,1 0,-1 1,1-1,-1 1,0 0,1 0,-1 1,0-1,1 1,-1 0,1 0,-1 1,1-1,0 1,0 0,0 0,0 1,0-1,0 1,0 0,1 0,-1 0,1 0,0 0,0 1,0 0,0-1,1 1,-1 1,0 2,1 0,0 0,1 0,-1 0,1 0,1 0,-1 0,1 0,0 0,1 0,-1 0,2 0,-1 0,1 0,0 0,0 0,1-1,0 1,0-1,0 1,1-1,0-1,0 1,5 4,213 141,-215-146,0-1,1 0,-1 0,1-1,0 0,0 0,0-1,0 0,1 0,-1-1,1 0,-1 0,1-1,-1-1,1 1,-1-1,0-1,1 1,2-2,5-3</inkml:trace>
  <inkml:trace contextRef="#ctx0" brushRef="#br0" timeOffset="145093.473">23450 1574,'0'484,"47"-277,-44-187</inkml:trace>
  <inkml:trace contextRef="#ctx0" brushRef="#br0" timeOffset="145614.228">23273 2006,'4'0,"6"0,6 0,4 0,3 0,2 0,5 0,2 0,0 0,-1 0,-2 0,-1 0,-1 0,-1 0,4 0,0 0,-3 0</inkml:trace>
  <inkml:trace contextRef="#ctx0" brushRef="#br0" timeOffset="146774.201">24060 2133,'1'-14,"0"9,0 0,0 1,0-1,0 1,-1-1,0 0,0 0,0 1,0-1,-1 0,0 1,0-1,0 0,0 1,-1 0,0-1,0 1,0 0,0 0,-1 0,1 0,-1 0,0 0,0 1,-1-1,1 1,-1 0,0 0,1 1,-1-1,0 1,-1 0,1-1,0 2,-1-1,1 1,-1-1,-199 4,201-1,0-1,1 1,-1-1,0 1,1 0,-1 0,1 0,-1 1,1-1,0 0,0 1,-1 0,1-1,0 1,0 0,1 0,-1 0,0 0,1 1,-1-1,1 0,0 1,0-1,-1 1,2-1,-1 1,0-1,0 1,1 0,0-1,-1 2,4 88,-3-86,1 0,-1 0,2 0,-1 0,1 0,-1 0,2-1,-1 1,1-1,0 0,0 1,0-1,0 0,1-1,0 1,0-1,1 1,-1-1,1-1,0 1,0-1,0 1,0-2,1 1,-1 0,1-1,-1 0,1 0,2 0,6 0,0 0,0-1,0-1,1 0,-1-1,0 0,0-1,0-1,1-1,-8-1,0 0,-1-1,0 0,0-1,-1 1,0-1,0 0,0 0,-1-1,0 1,0-1,-1 0,0 0,-1 0,1-1,-2 1,1 0,-1-1,0-1,0 4,0 0,0-1,0 1,-1-1,0 1,0 0,-1-1,1 1,-2-1,1 1,-1 0,1 0,-2 0,1 0,-1 0,-2-4,-15-27,13 17</inkml:trace>
  <inkml:trace contextRef="#ctx0" brushRef="#br0" timeOffset="139064.362">20123 1956,'0'4,"0"6,0 5,0 5,0 3,0 6,0 3,0 0,0-1,0-1,0-2,0-2,0 1,0 2,0 3,5-6,0-6</inkml:trace>
  <inkml:trace contextRef="#ctx0" brushRef="#br0" timeOffset="140095.468">20504 2159,'-24'40,"21"-30,-23 162,16-137,10-35,0 1,0 0,0-1,0 1,0-1,-1 1,1-1,0 1,0 0,0-1,-1 1,1-1,0 1,0-1,-1 1,1-1,0 0,-1 1,1-1,-1 1,1-1,-1 0,1 1,-1-1,1 0,-1 0,1 1,-1-1,1 0,-1 0,1 0,-1 1,1-1,-1 0,1 0,-1 0,0 0,1 0,-1 0,1 0,-1 0,1-1,-1 1,0 0,1 0,-1 0,1-1,-1 1,1 0,-1 0,1-1,-1 1,1 0,0-1,-1 1,0-1,-2-6,0-1,1 0,-1 0,2 1,-1-1,1 0,0 0,0-1,1 1,0 0,1-3,-1-8,-1-8,0-1,2 0,1 1,1-1,2 1,3-11,-6 33,0 1,0 0,1 0,-1 0,1 0,0 0,0 1,0-1,1 1,-1 0,1 0,-1 0,1 0,0 1,0-1,1 1,-1 0,0 0,1 1,-1-1,1 1,0 0,0 0,111-6,35 28,-21 39,-122-55,0-1,-1 1,1 0,-1 1,0 0,-1 0,0 0,0 1,0 0,0 0,-1 1,-1-1,1 1,-1 0,0 1,-1-1,0 0,-1 1,1 0,-1 0,-1-1,0 1,0 7,0 12,-1 0,-1 0,-1 0,-2 0,-1-1,-1 1,-1-1,-6 12,-1-13,-3-5</inkml:trace>
  <inkml:trace contextRef="#ctx0" brushRef="#br0" timeOffset="142300.582">21723 2032,'2'0,"-1"0,0 1,0-1,1 0,-1 0,0 0,0 0,1 0,-1 0,0-1,0 1,1 0,-1-1,0 1,0-1,0 1,1-1,-1 1,0-1,0 0,0 0,0 1,0-1,0 0,0 0,-1 0,1 0,0 0,0 0,-1 0,1 0,-1-1,1 1,-1 0,1 0,-1 0,0-1,0 1,1 0,-1-1,0 1,0 0,0 0,0-1,-1 1,1 0,0 0,0-1,-1 1,1 0,-1 0,1 0,-1-1,0 1,-42-60,-109-8,140 64,0 0,0 1,0 0,-1 1,0 0,0 1,1 1,-1 0,0 0,0 2,0-1,0 2,0-1,0 2,1 0,-13 4,19-5,-1 0,1 0,0 1,0 0,0 0,0 0,1 1,-1-1,1 2,0-1,0 0,0 1,1 0,-1 0,1 0,1 1,-1-1,-2 7,1-3,1 2,1-1,0 0,0 1,1-1,0 1,1 0,0 0,1-1,0 1,1 0,0 0,1-1,0 1,0 0,1-1,1 0,0 0,2 3,-3-8,1-1,1 0,-1 0,0 0,1 0,0-1,0 1,0-2,0 1,1 0,-1-1,1 0,0 0,1 0,46 22,-25-2,-24-18,0 0,0 1,0-1,0-1,1 1,-1-1,1 0,0 0,0 0,0-1,0 1,0-1,1 0,-1-1,1 1,-1-1,1-1,-1 1,1-1,0 1,-1-2,1 1,0-1,-1 1,1-2,-1 1,1-1,-1 1,0-1,1-1,-1 0,8-6,0-2,-1 0,0 0,-1-1,0-1,-1 1,0-2,-1 0,-1 0,0 0,-1-1,2-5,10-19,-12 27,-1 0,0-1,-1 1,0-1,-1 0,0-1,-1 1,-1 0,0-5,21-261,-22 98,-2 180,1 0,-1 1,1-1,0 1,-1-1,1 0,0 1,-1-1,1 0,0 1,0-1,0 0,0 1,0-1,0 0,0 0,0 1,0-1,0 0,0 1,0-1,0 0,0 0,1 1,-1-1,0 1,1-1,-1 0,0 1,1-1,-1 1,1-1,-1 0,1 1,-1-1,1 1,-1 0,1-1,-1 1,1-1,0 1,-1 0,1-1,0 1,-1 0,1 0,0 0,-1 0,1-1,0 1,-1 0,1 0,0 0,0 0,-1 1,1-1,0 0,-1 0,1 0,0 0,-1 1,1-1,0 0,-1 1,1-1,0 0,-1 1,1-1,-1 1,6 12,-1-1,0 1,-1 1,-1-1,0 0,-1 1,0-1,-1 1,0 0,-2 0,-1 12,2-2,8 222,1-173,-4 1,-2-1,-5 12,2-25,0-34</inkml:trace>
  <inkml:trace contextRef="#ctx0" brushRef="#br0" timeOffset="149622.258">19945 3123,'0'657,"0"-651,0-1,0 0,-1 0,1 0,-1 0,0 1,0-1,-1-1,0 1,0 0,0 0,0 0,-1-1,0 0,0 1,0-1,0 0,-1 0,1-1,-1 1,0-1,0 0,0 0,-1 0,1 0,-1-1,1 1,-5 0,2-1,-1 0,1 0,-1-1,1 0,-1-1,0 1,1-2,-1 1,0-1,1 0,-1 0,1-1,-1 0,1 0,0-1,0 0,0 0,0-1,0 0,1 0,0-1,0 1,0-1,0-1,1 1,0-1,0 0,0 0,1 0,0-1,0 0,1 1,-3-7,-3-20,1-1,2 0,1-1,2 1,1-13,2 26</inkml:trace>
  <inkml:trace contextRef="#ctx0" brushRef="#br0" timeOffset="150264.683">20072 2691,'0'5,"0"5,0 1</inkml:trace>
  <inkml:trace contextRef="#ctx0" brushRef="#br0" timeOffset="152207.163">20250 3149,'-5'-88,"5"88,-1 0,0 0,0 0,0 0,0 0,1 1,-1-1,0 0,0 0,0 0,1 1,-1-1,0 0,0 1,1-1,-1 1,0-1,1 1,-1-1,0 1,1 0,-1-1,1 1,-1 0,1-1,-1 1,1 0,0 0,-1-1,1 1,0 0,0 0,-1 0,1-1,0 1,0 0,0 0,0 0,0 0,0-1,0 1,0 0,1 0,-1 0,0 0,0-1,1 1,-1 0,0 0,0 1,-28 219,30-79,-2-140,0 1,1-1,-1 0,0 0,1 0,-1 0,1 1,0-1,0 0,0 0,0 0,0 0,0-1,0 1,0 0,1 0,-1-1,1 1,0-1,-1 1,1-1,0 0,0 0,0 1,0-1,0-1,0 1,0 0,0 0,0-1,0 1,0-1,0 0,1 1,-1-1,0 0,0 0,1-1,4 1,-1-1,0-1,1 1,-1-1,0 0,0 0,0-1,-1 1,1-1,0-1,-1 1,0-1,1 0,13-15,-1-1,-1 0,-1-2,0 0,-2 0,0-1,-2-1,-1-1,0 1,-2-2,-1 1,3-16,5-160,-10 172,-6 30,0-1,0 0,0 1,0-1,0 0,0 1,0-1,0 0,0 1,0-1,0 0,0 1,0-1,0 0,0 1,0-1,1 0,-1 0,0 1,0-1,0 0,0 1,1-1,-1 0,0 0,0 1,1-1,-1 0,0 0,0 0,1 1,-1-1,0 0,1 0,-1 0,0 0,0 0,1 0,-1 0,0 1,1-1,-1 0,0 0,1 0,-1 0,0 0,1-1,-1 1,0 0,1 0,-1 0,0 0,1 0,-1 0,0 0,1-1,7 194,-10-124,2 159,1-220,0 0,1 1,-1-1,2 0,-1 0,1 0,0 0,1-1,0 1,0-1,1 0,0 0,0-1,0 1,1-1,0 0,0 0,1-1,-1 0,1 0,0-1,1 0,-1 0,1 0,-1-1,9 2,-9-6,0 0,1 0,-1 0,0-1,0-1,0 1,0-1,0 0,-1-1,1 1,-1-1,0-1,0 1,0-1,-1 0,0 0,0-1,0 1,-1-1,1 0,-1 0,-1-1,1 1,-1-1,0-1,5-12,0 0,-1-1,-2 0,0 0,-1-1,-1 1,-1-1,-1 0,-1-1,0-395,0 403,-14-72,12 86,1 0,-1 0,1 0,-1 1,1-1,-1 1,1-1,-1 1,0-1,1 1,-1 0,0 0,1 0,-1 0,0 0,1 0,-1 0,0 0,1 1,-1-1,1 1,-1-1,0 1,1 0,-1-1,1 1,0 0,-1 0,1 0,0 0,-1 0,1 1,0-1,0 0,0 0,0 1,0-1,0 1,1-1,-1 1,0-1,1 1,-1-1,1 1,0 0,-1-1,1 1,0 1,-11 17</inkml:trace>
  <inkml:trace contextRef="#ctx0" brushRef="#br0" timeOffset="153908.902">21265 2743,'0'510,"-23"-336,23-172,0 1,1-1,-1 1,1-1,-1 1,1-1,0 0,0 0,0 1,0-1,0 0,0 0,1 0,-1 0,1 0,-1 0,1 0,0-1,0 1,0-1,0 1,0-1,0 0,0 1,0-1,0 0,1-1,-1 1,1 0,-1-1,0 1,3-1,88 2,-69-4,104 9,-51 6,-53-11</inkml:trace>
  <inkml:trace contextRef="#ctx0" brushRef="#br0" timeOffset="154900.449">21977 3047,'362'1,"-280"23,-68-14</inkml:trace>
  <inkml:trace contextRef="#ctx0" brushRef="#br0" timeOffset="155506.016">22053 3250,'-4'0,"-2"4,1 7,5 0,7-1,7-2,4-3,5-2,2-1,6-2,1 0,0 0,-1-1,-2 1,-1-1,-5 1</inkml:trace>
  <inkml:trace contextRef="#ctx0" brushRef="#br0" timeOffset="156734.438">22867 3047,'22'102,"-20"326,-2-44,-27-276,9-61,17-41,-1-1,1 1,-1-1,0 0,-1 0,0 0,1 0,-2 0,1-1,0 1,-1-1,0 0,0 0,0 0,0-1,-1 0,1 1,-1-1,0-1,0 1,0-1,0 0,-1 0,1 0,-1-1,1 0,-1 0,1 0,-5-1,0 1,-1-1,1 0,-1-1,1 0,-1 0,1-2,-1 1,1-1,0 0,0-1,1-1,-1 1,1-1,0-1,0 0,0 0,1-1,0 0,0 0,1-1,-3-4,-9-9,8 11,0-1,1 0,0 0,1-1,0 0,1-1,1 0,0 0,1-1,0 0,1 0,0 0,1 0,1-1,0-2,4-71,0 64</inkml:trace>
  <inkml:trace contextRef="#ctx0" brushRef="#br0" timeOffset="157516.243">22967 2667,'0'4,"0"6,0 1</inkml:trace>
  <inkml:trace contextRef="#ctx0" brushRef="#br0" timeOffset="158699.935">23603 2870,'-35'88,"22"-58,7-13,0 0,-1 0,-1-1,0 0,-2-1,0 0,0 0,-1-1,-1-1,0 0,-7 5,4-4,0 1,1 0,0 1,2 0,0 1,0 0,2 1,-4 9,-9 13,-69 134,62-117,25-59,4-8</inkml:trace>
  <inkml:trace contextRef="#ctx0" brushRef="#br0" timeOffset="159355.909">23196 2946,'25'49,"89"207,8-106,-66-44,-56-104,1 0,0 0,0 1,0-1,0 0,1 0,-1 0,0 0,1-1,-1 1,1 0,0 0,0-1,0 1,0-1,0 0,0 0,0 1,0-1,0 0,0-1,1 1,-1 0,0-1,0 1,1-1,0-3</inkml:trace>
  <inkml:trace contextRef="#ctx0" brushRef="#br0" timeOffset="160698.476">23806 3377,'0'254,"2"-248,0-1,0 0,1 0,0 0,-1-1,2 1,-1-1,0 1,1-1,0 0,0 0,0-1,0 1,1-1,0 0,-1 0,1 0,0-1,0 0,1 0,-1 0,0 0,1-1,-1 0,4 0,22 10,79 33,-93-32</inkml:trace>
  <inkml:trace contextRef="#ctx0" brushRef="#br1" timeOffset="169391.465">19285 4546,'-25'345,"24"-29,-3-294,-7-27,6-11,2-1</inkml:trace>
  <inkml:trace contextRef="#ctx0" brushRef="#br1" timeOffset="170110.455">19233 4444,'2'-2,"-1"0,0 1,1-1,-1 1,1-1,0 1,-1-1,1 1,0 0,0 0,0 0,0 0,0 0,0 0,0 1,0-1,0 1,0-1,0 1,1 0,-1 0,0 0,0 0,1 0,0 0,195-2,-192 1,-1 1,1 1,-1-1,1 1,-1 0,1 0,-1 1,0-1,0 1,0 0,0 1,0-1,0 1,0 0,-1 0,0 1,1-1,-1 1,0 0,-1 0,1 0,-1 0,0 1,0 0,0-1,-1 1,1 0,-1 0,0 1,-1-1,1 3,1 11,0 0,-1 0,-2 0,0 1,-1-1,0 0,-2 0,0 0,-5 15,5-30,1 1,-1-1,1 1,-1-1,0 0,-1 0,1 0,-1 0,1-1,-1 1,0-1,-1 0,1 0,0-1,-1 1,0-1,1 0,-1 0,0-1,0 1,0-1,-3 0,-114 6,17-36,91 21</inkml:trace>
  <inkml:trace contextRef="#ctx0" brushRef="#br1" timeOffset="171275.22">20276 4444,'-1'-3,"-1"0,0 0,0 0,0 0,0 0,0 1,0-1,-1 1,1-1,-1 1,1 0,-1 0,0 0,0 0,0 1,0-1,-1 1,1 0,0 0,0 0,-1 0,1 0,-1 1,1 0,-4-1,-171-2,175 3,0 1,1-1,-1 1,1-1,-1 1,0 0,1 0,-1 0,1 1,0-1,-1 0,1 1,0 0,0-1,0 1,0 0,0 0,1 0,-1 0,0 1,1-1,0 0,-1 1,1-1,0 1,0-1,0 1,1-1,-1 1,0 2,1 90,2-63,6 113,-7-144,0 1,0 0,0 0,0 0,0-1,0 1,1 0,-1-1,1 1,-1-1,1 0,-1 1,1-1,0 0,-1 0,1 0,0 0,0 0,0-1,0 1,0 0,0-1,0 0,0 1,0-1,0 0,0 0,0 0,0 0,0 0,0-1,0 1,0-1,0 1,0-1,0 0,0 0,0 0,0 0,0 0,71-50,14-65,-82 105,-1 0,-1-1,0 1,0-1,-1 1,-1-1,0 0,0 0,-1 0,-1 0,0 1,0-2,-1-6,1 394,6-233,0-124</inkml:trace>
  <inkml:trace contextRef="#ctx0" brushRef="#br1" timeOffset="172208.23">21165 4622,'0'-43,"2"29,-1 0,0 0,-1 0,-1 0,0 0,-1 0,0 0,-1 0,-1 1,0-1,-1 1,0 0,-8-12,8 21,-1 0,-1 0,1 1,0 0,-1 0,0 0,1 1,-1 0,0 0,0 1,0 0,-1 0,1 1,0 0,0 0,0 0,0 1,0 0,-1 1,2 0,-1 0,0 0,0 1,1-1,-1 2,1-1,0 1,0 0,0 0,1 1,-3 1,-6 6,-1-1,0-1,-1-1,0 0,0-1,-1 0,0-2,-16 5,25-10,1 1,0-1,0 1,0 1,0-1,0 1,1 0,-1 1,1-1,0 2,0-1,0 0,0 1,1 0,0 1,0-1,0 1,1 0,-2 2,2-1,0 1,0 0,0 0,1 0,1 0,-1 0,1 1,1 0,-1-1,1 1,1 0,0-1,0 1,0 0,1-1,1 1,0-1,0 1,0-1,1 1,0-1,1 0,0-1,0 1,1 0,1 0,2 0,-1 0,1-1,0 0,1-1,-1 1,1-1,1-1,-1 0,1 0,0-1,0 0,0-1,0 0,1-1,-1 0,1 0,0-1,-1-1,1 0,0 0,7-2,157-3,-131-14,-28 7</inkml:trace>
  <inkml:trace contextRef="#ctx0" brushRef="#br1" timeOffset="172925.351">21621 4546,'0'-4,"-4"-2,-2 5,1 6,1 8,1 5,1 4,1 7,0 7,1 2,1-1,-1-3,0-3,0-2,0-2,1-1,-1 4,0-4</inkml:trace>
  <inkml:trace contextRef="#ctx0" brushRef="#br1" timeOffset="173711.99">22256 4267,'27'410,"-28"-66,1-333</inkml:trace>
  <inkml:trace contextRef="#ctx0" brushRef="#br1" timeOffset="174207.294">22079 4800,'483'0,"-460"0</inkml:trace>
  <inkml:trace contextRef="#ctx0" brushRef="#br1" timeOffset="175254.433">23247 4699,'-35'-16,"25"13,-1 1,0 0,0 0,0 1,0 0,-1 1,1 1,0 0,0 0,0 1,0 0,1 1,-4 1,9-2,0 0,-1 0,1 1,0-1,1 1,-1 0,0 1,1-1,0 1,0 0,0 0,0 0,0 0,1 1,0-1,0 1,0 0,1 0,-1 0,1 0,0 1,1-1,-1 1,1-1,0 1,0 3,0-3,0 0,1 0,-1 0,1 0,0-1,1 1,-1 0,1 0,0 0,1-1,0 1,-1 0,2-1,-1 0,1 1,-1-1,1 0,1 0,-1 0,1-1,0 1,0-1,0 0,7 3,-1 0,1-1,0 0,1-1,-1 0,1-1,0-1,0 1,0-2,1 0,-1 0,1-1,-1-1,1 0,-1 0,0-2,3 0,-14 2,13 0,-11 1,0-1,1 1,-1-1,0 0,0 0,0 0,0 0,0-1,1 1,-1-1,0 0,0 1,0-1,0-1,-1 1,1 0,0-1,0 0,-1 1,1-1,-1 0,0 0,1-1,-1 1,0 0,0-1,0 1,-1-1,1 0,0 0,1-15,1 0,-2 0,-1 0,0-1,-1 1,-1 0,-1-1,0 1,-3-8,5 21,0 1,-1 0,1-1,-1 1,0 0,0 0,0-1,-1 1,1 0,-1 0,0 0,0 1,-1-1,1 0,-1 1,0-1,0 1,0 0,0 0,0 0,-1 1,1-1,-1 1,0 0,1-1,-1 2,0-1,-1 0,1 1,0 0,0 0,-1 0,1 1,-1-1,-9 10,3 2</inkml:trace>
  <inkml:trace contextRef="#ctx0" brushRef="#br1" timeOffset="176485.234">24009 4699,'0'295,"-1"-342,12-117,-10 157,0 0,1 0,0 0,1 0,0 0,0 1,0-1,0 1,1-1,0 1,1 1,-1-1,1 0,0 1,1 0,-1 0,3-1,58-30,42-34,-104 64,1 1,0 0,0 0,0 0,0 1,1 0,-1 0,1 0,0 1,1-1,-1 2,0-1,1 1,-1 0,1 0,0 0,0 1,0 0,0 1,0 0,0 0,-1 0,1 1,0 0,0 0,0 0,1 2,-2-2,0 1,0 0,-1 0,1 1,-1 0,1 0,-1 0,0 0,0 1,0 0,-1 0,1 0,-1 1,0-1,0 1,-1 0,1 0,-1 1,0-1,-1 1,1-1,-1 1,0 0,-1 0,1 1,-5 8</inkml:trace>
  <inkml:trace contextRef="#ctx0" brushRef="#br1" timeOffset="186692.445">19665 4952,'0'5,"0"5,0 5,5 1,1 1,-1 3,0 1,-2 3,-1 5,-1 2,-1 0,1-1,-2-1,1-1,0-6</inkml:trace>
  <inkml:trace contextRef="#ctx0" brushRef="#br1" timeOffset="187764.497">18295 5613,'19'-2,"1"-1,0 0,-1-2,0 0,0-1,0-2,-1 1,10-7,39-15,-13 8,-33 11,1 2,0 0,0 1,0 2,1 0,0 1,7 0,198-40,86 37,-192 9,1369-2,-1492 0,1 1,0-1,0 1,-1-1,1 0,0 1,0-1,0 1,0-1,0 0,0 1,0-1,0 1,0-1,0 1,0-1,0 0,0 1,0-1,0 1,0-1,0 0,1 1,-1-1,0 1,0-1,0 0,1 1,-1-1,0 0,1 1,-1-1,0 0,0 1,1-1,-1 0,1 0,-1 0,0 1,1-1,-1 0,0 0,1 0,-1 0,1 0,-1 1,1-1,-1 0,0 0,1 0,-1 0,1 0,-1 0,1-1,-38 21,-227 39,41-5,109-25</inkml:trace>
  <inkml:trace contextRef="#ctx0" brushRef="#br1" timeOffset="188792.133">19183 5841,'2'1,"0"0,-1 0,1 1,0-1,-1 1,0-1,1 1,-1 0,0 0,1-1,-1 1,0 0,-1 0,1 0,0 0,0 0,-1 0,1 0,-1 0,0 1,0-1,1 0,-1 0,-1 0,1 1,0 0,3 201,-6-194,0 0,0-1,-1 1,0-1,-1 0,0 0,0 0,-1-1,0 1,0-1,-1-1,0 1,-4 2,-6 9,8-10,4-2,-1 0,0 0,0-1,0 0,-1 0,0 0,0-1,-1 0,0-1,0 0,0 0,-3 1,-17 3,0-2,-1 0,1-2,-1-1,-1-1,1-2,0-1,0-1,0-1,-24-7,37 8,10 2,1 0,0 0,0 0,0 0,0-1,0 0,0 0,0 0,0-1,0 0,0 0,0 0,1 0,-1-1,1 0,0 0,0 0,0 0,0-1,0 1,1-1,0 0,-1 0,2 0,-1-1,0 1,1-1,-2-3,5 5,0 0,1 0,-1 0,1 0,0 0,-1 0,1 0,0 1,1-1,-1 1,0-1,1 1,-1 0,1 0,0 0,0 0,0 1,0-1,0 1,0 0,0-1,0 1,2 0,4-3,18-8</inkml:trace>
  <inkml:trace contextRef="#ctx0" brushRef="#br1" timeOffset="190577.573">19768 5816,'0'-7,"1"4,0 0,-1 1,1-1,0 0,-1 0,0 0,0 1,0-1,0 0,0 0,0 0,-1 0,1 1,-1-1,0 0,0 0,0 1,0-1,0 1,-1-1,1 1,-1-1,1 1,-1 0,0 0,0 0,0 0,0 0,0 0,-1 1,1-1,-1 1,1-1,-1 1,1 0,-1 0,0 0,-1 0,-2 4,1 0,0 0,0 1,0-1,0 1,1 0,-1 1,1-1,0 1,1 0,-1 0,1 0,0 0,0 1,0-1,1 1,0 0,0 0,1 0,-1 0,1 0,0 5,-5 190,9-116,-3-77,5 53,-5-60,1 0,-1 1,0-1,0 0,1 1,-1-1,1 0,0 0,-1 1,1-1,0 0,0 0,-1 0,1 0,0 0,0 0,0 0,0 0,0 0,1-1,-1 1,0 0,0-1,0 1,1-1,-1 1,0-1,1 0,-1 1,0-1,1 0,-1 0,0 0,1 0,-1 0,1 0,-1 0,0-1,1 1,3-3,-1 1,1-1,-1-1,0 1,1-1,-2 1,1-1,0 0,-1-1,0 1,0-1,0 1,0-1,-1 0,0 0,0 0,0 0,0 0,-1-3,13-23,83-215,-41 104,-36 96,-12 85,-8 378,0-410,1 0,0 0,0-1,0 1,1-1,0 1,0-1,1 0,0 0,0 0,0 0,1 0,0-1,0 0,3 4,-5-7,1 0,-1 1,0-2,0 1,1 0,-1 0,1-1,0 1,-1-1,1 0,0 0,0 0,0 0,0 0,0-1,0 1,0-1,0 0,0 0,0 0,0 0,0-1,0 1,0-1,0 0,0 1,-1-2,1 1,0 0,0 0,-1-1,1 1,-1-1,1 0,0-1,7-6,-1-1,0 0,-1-1,0 1,-1-1,0-1,-1 0,0 0,0 0,4-9,0 2,-2-1,0 0,-1-1,0 0,-2 0,-1 0,0 0,-2-1,0 0,-2 1,-1-12,-3 10,-2 6</inkml:trace>
  <inkml:trace contextRef="#ctx0" brushRef="#br1" timeOffset="191790.67">20707 5943,'3'-6,"1"0,-1 0,0 0,-1 0,0 0,0 0,0-1,0 1,-1-1,0 0,-1 1,1-1,-1 0,-1 0,1 1,-1-1,0 1,-1-3,-1 0,-1 0,0 0,0 0,-1 0,0 0,0 1,-1 0,0 0,-1 1,0-1,0 1,-8-6,9 12,-1 0,1 0,-1 0,0 1,1 0,-1 0,0 1,1 0,-1 0,1 0,-1 1,1 0,-1 0,1 1,0-1,0 1,0 1,1-1,-1 1,1 0,0 0,0 1,0 0,1-1,-1 2,1-1,-1 2,-11 11,0 0,2 0,0 1,1 1,1 0,1 1,1 0,1 1,-3 10,9-21,0 1,1 0,1 0,0 0,0 0,1 0,1 0,0 0,1 6,-1-14,-1 1,1-1,1 1,-1-1,1 0,-1 0,1 0,1 0,-1 0,0 0,1 0,0-1,0 1,0-1,0 0,0 0,1 0,-1 0,1 0,0-1,0 0,0 0,0 0,0 0,1-1,1 1,172 13,-25 0,-131-15</inkml:trace>
  <inkml:trace contextRef="#ctx0" brushRef="#br1" timeOffset="200451.362">21647 5435,'4'0,"6"0,6 0,4 0,3 0,2 0,1 0,5 0,1 0,0 0,-1 0,-3 0,0 0,-1 0,3 0,-3 4,-7 2</inkml:trace>
  <inkml:trace contextRef="#ctx0" brushRef="#br1" timeOffset="201097.816">21546 5790,'393'0,"-386"0,-1-1,1 1,-1-1,1 0,-1 0,1-1,-1 0,0 0,1 0,-1-1,-1 0,1 0,0-1,-1 1,2-3,5-8</inkml:trace>
  <inkml:trace contextRef="#ctx0" brushRef="#br1" timeOffset="203997.966">19233 5561,'0'0</inkml:trace>
  <inkml:trace contextRef="#ctx0" brushRef="#br1" timeOffset="206049.283">22511 5613,'383'0,"-323"-15,-49 4</inkml:trace>
  <inkml:trace contextRef="#ctx0" brushRef="#br1" timeOffset="207248.848">23323 5561,'2'66,"0"-42,-1 1,-1-1,-1 1,-2-1,0 1,-1-1,-1 0,-8 18,-49 59,59-94,-1 0,1-1,-1 0,0 1,0-1,-1-1,0 1,0-1,0 0,-1 0,1 0,-1-1,-1 0,1 0,-4 2,-8 2,0-1,-1 0,0-1,-1-1,1-1,-1-1,1-1,-1 0,0-2,-11 0,-32-26,49 15</inkml:trace>
  <inkml:trace contextRef="#ctx0" brushRef="#br1" timeOffset="208097.466">23323 5282,'-4'0,"-2"0</inkml:trace>
  <inkml:trace contextRef="#ctx0" brushRef="#br1" timeOffset="210454.122">23349 5282,'0'-4,"4"-6,2 3,0 7,-6 4,-7 1,-7-1,0 0</inkml:trace>
  <inkml:trace contextRef="#ctx0" brushRef="#br1" timeOffset="211885.928">24085 5308,'-5'0,"1"0,-1 0,0 0,1 1,-1-1,1 1,-1 0,1 1,0-1,-1 1,1 0,0 0,0 0,0 1,0-1,1 1,-1 0,1 0,-1 0,1 1,0-1,0 1,1-1,-1 2,-171 179,-3-48,35 0,125-128,36-43,-13 26,21-35,-16 25</inkml:trace>
  <inkml:trace contextRef="#ctx0" brushRef="#br1" timeOffset="212743.298">23679 5282,'34'40,"50"104,-11-44,-8 12,-46-92</inkml:trace>
  <inkml:trace contextRef="#ctx0" brushRef="#br1" timeOffset="-214521.932">24593 5664,'-6'-1,"1"0,-1-1,0 1,1-1,-1 0,1-1,-1 1,1-1,0 0,0 0,0-1,1 1,-1-1,1 0,0-1,0 1,-1-2,-42-33,32 32,0 0,-1 2,0 0,0 0,0 2,0 0,-1 1,1 0,-1 1,1 1,-1 1,-12 2,25-3,1 1,-1-1,1 1,-1 0,1 0,-1 1,1-1,-1 0,1 1,0 0,0 0,0 0,0 0,0 1,0-1,1 1,-1-1,1 1,0 0,0 0,0 0,0 1,0-1,0 0,1 0,0 1,0-1,0 1,0 0,0-1,1 1,0 0,-1-1,1 1,1 0,-1-1,1 3,-2 5,1 0,0 0,1 0,1 0,0 0,0 0,1 0,0-1,1 1,0-1,1 0,0 0,0 0,1-1,0 0,1 0,0 0,1-1,0 0,0-1,0 1,8 3,-5-3,0-1,1 0,0-1,0-1,1 0,-1 0,1-1,0-1,0 0,1-1,2 0,136-4,-130 2</inkml:trace>
  <inkml:trace contextRef="#ctx0" brushRef="#br1" timeOffset="-210894.443">15220 5892,'-254'1,"139"21,-186-20,-24-26,289 28,26-4</inkml:trace>
  <inkml:trace contextRef="#ctx0" brushRef="#br1" timeOffset="-209928.161">14637 5613,'-46'27,"-102"47,-55 48,193-114,1 0,1 1,0 0,0 0,0 1,1 0,1 0,0 0,0 1,1 0,0 0,1 1,1-1,-1 1,5-8,-1 0,1 0,-1 0,1 0,1 0,-1 0,0 0,1-1,0 1,0-1,0 1,0-1,0 1,1-1,-1 0,1 0,0-1,0 1,0 0,1-1,-1 0,0 0,1 0,0 0,-1 0,1-1,0 1,0-1,0 0,0 0,0-1,2 1,13 6,184 75,-91-51,-92-29</inkml:trace>
  <inkml:trace contextRef="#ctx0" brushRef="#br1" timeOffset="-208482.135">7728 5384,'-7'2,"0"0,0 0,1 1,-1 0,1 0,0 0,0 1,0 0,0 0,1 0,-1 1,1 0,0 0,1 0,-1 1,1 0,0 0,1 0,-1 0,1 0,0 1,1-1,-1 2,-12 20,-116 208,105-199,-1 0,-3-2,-1-2,-14 12,-4 5,24-23,-1-1,-2 0,0-3,-2 0,-4 1,-102 70,136-93,0-1,-1 1,1 0,-1-1,1 1,-1-1,1 1,-1 0,1-1,-1 1,1-1,-1 1,0-1,1 0,-1 1,0-1,1 0,-1 1,0-1,0 0,1 0,-1 0,0 1,0-1,1 0,-1 0,0 0,0 0,1 0,-1-1,0 1,0 0,1 0,-1 0,0-1,0 1,1 0,-1-1,0 1,1 0,-1-1,1 1,-1-1,0 1,1-1,-1 0,1 1,-1-1,1 1,0-1,-1 0,1 1,0-1,-1 0,1 0,0 1,0-1,0 0,-1 0,-1-55,2 44,19-243,-14 199</inkml:trace>
  <inkml:trace contextRef="#ctx0" brushRef="#br1" timeOffset="-207746.82">6915 5308,'3'10,"-1"1,1-1,1 1,0-1,0 0,1-1,0 1,1-1,0 0,0 0,1-1,7 8,163 148,-90-53,-78-100,1 0,-1 0,2-1,-1 0,2-1,-1 0,1-1,0 0,1-1,3 1,-8-1,-1-1,0 1,-1 0,1 0,-1 1,-1 0,1 0,-1 0,-1 1,1 0,0 3,7 11,-6-11,-5-8,1 0,0-1,-1 1,1-1,0 1,0-1,1 0,-1 0,1 0,0 0,0 0,-1-1,2 1,-1-1,0 0,0 0,1 0,-1 0,2 0,9-1</inkml:trace>
  <inkml:trace contextRef="#ctx0" brushRef="#br1" timeOffset="-206485.706">8083 5867,'-244'0,"238"1,0-1,0 1,0 1,-1-1,2 1,-1 0,0 0,0 1,1-1,-1 1,1 1,0-1,0 1,0 0,0 0,1 0,-1 1,1-1,0 1,1 0,-1 1,1-1,0 0,0 1,1 0,0-1,0 1,0 0,1 0,-1 0,1 2,-12 113,16-118,0 0,-1 0,1 0,0 0,1 0,-1 0,0-1,1 0,0 1,-1-1,1-1,0 1,0 0,0-1,0 0,0 0,0 0,1-1,-1 1,0-1,0 0,1 0,-1-1,0 1,0-1,0 0,1 0,9 1,158-5,-68-18,-85 21</inkml:trace>
  <inkml:trace contextRef="#ctx0" brushRef="#br1" timeOffset="-205545.808">8616 5664,'399'0,"-347"4,-33 2</inkml:trace>
  <inkml:trace contextRef="#ctx0" brushRef="#br1" timeOffset="-205028.755">8540 5917,'483'0,"-435"-4,-32-2</inkml:trace>
  <inkml:trace contextRef="#ctx0" brushRef="#br1" timeOffset="-203501.873">10471 5384,'26'204,"-26"-40,0-159</inkml:trace>
  <inkml:trace contextRef="#ctx0" brushRef="#br1" timeOffset="-202188.026">9886 5816,'132'-45,"6"28,-99 10,-1 2,1 1,0 2,0 1,17 4,15-2,867 0,-805-21,-151 18,-123 53,102-41</inkml:trace>
  <inkml:trace contextRef="#ctx0" brushRef="#br1" timeOffset="-200471.898">10445 5917,'-1'33,"-1"-24,0 0,1 1,0-1,1 0,0 1,0-1,1 0,0 1,1-1,0 0,0 0,1 0,0 0,1 0,-1-1,2 1,-1-1,1 0,1 0,-1-1,1 0,1 0,-1 0,1-1,0 0,1 1,0-3,0-1,0 1,0-1,0 0,1-1,-1 0,1 0,-1-1,1 0,0 0,-1-1,1-1,0 1,-1-1,1-1,-1 1,1-1,-1-1,1 0,-1 0,0-1,-1 1,1-2,-1 1,1-1,-1 0,-1-1,1 0,-1 0,0 0,2-3,25-39,28-62,-54 92,-3 27,2 7,10 28,-15-35,1 1,1-1,-1 0,1 0,1 0,0 0,0 0,1-1,0 0,1 0,-1 0,1-1,1 0,0 0,0 0,0-1,0 0,1-1,0 1,0-2,1 1,0-1,1 0,128 1,-133-7,1 1,-1-2,0 1,1-1,-1 1,0-1,-1-1,1 1,0-1,-1 0,0 0,0 0,0 0,-1-1,1 0,-1 1,0-1,2-5,11-13,-10 14,1-1,-1 0,0 0,-1-1,0 1,-1-1,0 0,-1 0,0-1,-1 1,1-8,-1-3</inkml:trace>
  <inkml:trace contextRef="#ctx0" brushRef="#br1" timeOffset="-199153.703">11918 5969,'0'-4,"1"0,-1 0,-1 0,1 0,0 0,-1 1,0-1,0 0,0 0,0 1,-1-1,0 1,1-1,-1 1,0-1,-1 1,1 0,-1 0,1 0,-1 1,0-1,0 0,0 1,0 0,0 0,-1 0,1 0,-1 0,1 1,-1 0,0-1,1 1,-3 0,-10-2,-1 0,0 1,1 0,-1 1,0 1,0 1,0 1,0 0,-9 3,20-2,1-1,-1 1,1 0,0 1,0-1,0 1,0 0,1 0,-1 0,1 1,0 0,1 0,-1 0,1 0,0 0,0 1,1-1,-1 1,1 0,0 0,1 0,0 0,0 0,0 0,0 0,1 0,0 0,0 0,1 1,0-1,0 0,0 0,2 2,-3-2,1 0,0 0,1 0,-1 0,1 0,1 0,-1 0,1 0,0-1,0 0,0 1,1-1,0 0,0-1,0 1,1-1,-1 0,1 0,0 0,0 0,0-1,1 0,-1 0,1-1,0 1,0-1,0 0,0-1,0 0,0 0,0 0,276-4,-260 3</inkml:trace>
  <inkml:trace contextRef="#ctx0" brushRef="#br0" timeOffset="-190430.664">18980 3149,'-6'-1,"1"0,-1 0,0-1,1 1,-1-1,1-1,0 1,0-1,0 0,0 0,0 0,1-1,-3-2,-18-12,-150-65,140 70,1-2,0-1,1-1,1-2,1-1,-8-8,-198-157,150 128,-2 5,-2 3,-3 5,-1 3,-2 5,-61-13,152 47,-77-21,-2 4,0 3,-67-3,-153-23,-119 9,83-16,-78-2,299 41,-1 5,-58 7,48 0,-510 0,221 22,1-24,406 1,0 0,1 2,0 0,-1 0,1 1,0 0,1 1,-1 0,-7 6,-35 14,-164 45,-233 70,168-73,-250 149,441-179,-1-4,-1-5,-43 6,136-34,-8 1,-1 0,1 1,-1 0,1 1,0 0,0 0,0 1,0 0,1 1,0 0,0 0,0 0,0 1,1 1,0-1,0 1,1 0,0 1,-1 0,1 0,-1 0,0 0,0 0,-1-1,0 0,0-1,0 0,-1 0,0 0,-1-1,1-1,-1 0,0 0,0-1,0 0,0 0,-1-1,-11 4,-84 23,-2-4,-39 0,-52 12,-80 26,39-6,-2-10,-70-4,103-29,64-5,0 5,-7 9,-160 46,-400 135,481-136,-184 108,-24-14,206-57,168-66,50-29,-1 0,0-2,0 1,0-2,-1 0,0-1,-12 2,-113 55,63-22,-13 9,76-39,-1 0,-1-2,0 0,0-1,-1-1,0-1,-12 3,7-5,1 0,0 2,0 0,1 2,0 1,0 0,1 2,-9 6,-29 21,37-22,0-1,-1-1,-1-1,0 0,0-2,-1-1,-1-1,0-2,-22 4,-99 2,-40 34,-10-12,70 21,-56 53,23-23,139-69,-2-1,0-1,-1-1,0-1,-18 6,-154 15,58 2,-61 14,58-50,130 0</inkml:trace>
  <inkml:trace contextRef="#ctx0" brushRef="#br0" timeOffset="-188362.168">666 5334,'-38'54,"11"-17,-1-2,-2 0,-2-2,-26 21,-16 17,-33 29,-40 34,72-85,72-47,3-1,0 0,-1 0,1 0,-1 0,1 0,-1-1,0 1,1 0,-1 0,0-1,1 1,-1 0,0-1,0 1,1-1,-1 1,0-1,0 1,0-1,0 1,0-1,0 0,0 0,0 1,0-1,0 0,0 0,0 0,0 0,0 0,0 0,0-1,0 1,0 0,0 0,0-1,0 1,0-1,0 1,1 0,-1-1,0 0,0 1,0-1,1 0,-1 1,0-1,1 0,-1 0,0 1,1-1,-1 0,1 0,-1 0,-1-20,1 0,0 0,2 0,0 0,1 0,2 0,0 1,-1 0,3-17</inkml:trace>
  <inkml:trace contextRef="#ctx0" brushRef="#br0" timeOffset="-187696.2">57 5308,'33'51,"-20"-39,148 192,-65-115,51 43,-109-115,-21-13</inkml:trace>
  <inkml:trace contextRef="#ctx0" brushRef="#br0" timeOffset="-186529.738">971 5740,'-57'46,"50"-36,0 1,1-1,0 2,1-1,0 0,1 1,0 0,1 0,0 0,1 1,0-1,1 1,1-1,0 1,0-1,1 1,1-1,1 5,-1 34,0 46,1-95,0-1,0 1,0-1,0 1,0-1,0 0,0 0,1-1,-1 1,0-1,1 1,-1-1,0 0,1 0,-1-1,0 1,1-1,-1 0,0 1,0-1,0-1,0 1,1 0,1-2,11-2,35-9,107-15,-62 26,-80-2</inkml:trace>
  <inkml:trace contextRef="#ctx0" brushRef="#br0" timeOffset="-185629.319">1530 5766,'400'0,"-326"9,-57-3</inkml:trace>
  <inkml:trace contextRef="#ctx0" brushRef="#br0" timeOffset="-184983.203">1453 6096,'485'0,"-423"-15,-52 4</inkml:trace>
  <inkml:trace contextRef="#ctx0" brushRef="#br0" timeOffset="-182484.539">2724 5689,'-29'0,"21"-1,0-1,0 2,0-1,0 1,0 1,0-1,0 1,0 1,0-1,0 1,0 1,0 0,1 0,-1 0,1 1,0 0,0 0,0 1,1 0,0 0,0 0,-1 2,-83 164,85-158,0-6,1 1,0-1,0 1,1 0,0 0,0 0,1 0,0 0,0 0,1 1,0-1,1 1,0-1,0 1,1-1,0 1,0-1,1 0,0 0,0 1,1-1,3 6,-1-10,1 0,0 0,-1-1,1 0,0 0,0 0,1-1,-1 0,1 0,-1 0,1-1,-1 0,1 0,0-1,-1 0,1 0,0-1,-1 0,1 0,0 0,12 0,194-3,-201 2,0-1,0 0,0 0,-1-2,1 1,-1-1,0-1,0 0,-1 0,0-1,0-1,-1 1,1-1,-2-1,1 0,4-7,-6 7,1 0,-2-1,1 0,-1 0,-1 0,0-1,0 0,-1 0,0 0,-1-1,-1 1,1-1,-2 0,0 1,0-1,-1 0,-1 0,0-7,0 19,1 0,0 1,-1-1,1 0,0 0,0 0,-1 0,1 0,0 0,-1 0,1 0,0 1,-1-1,1 0,0 0,-1 0,1 0,0-1,-1 1,1 0,0 0,-1 0,1 0,0 0,-1 0,1 0,0-1,0 1,-1 0,1 0,0 0,0-1,-1 1,1 0,0 0,0-1,0 1,-1 0,1 0,0-1,0 1,0 0,0-1,0 1,0 0,-1-1,1 1,0 0,0-1,0 1,0 0,0-1,0 1,0 0,1-1,-9 31,7-12,0 0,1 1,1 0,1-1,0 0,1 1,1-1,1 0,1-1,0 1,1-1,1 0,1-1,0 0,10 12,-12-21,0-1,0-1,1 1,0-1,0-1,0 1,1-1,-1-1,1 0,0 0,0-1,0 0,0 0,0-1,1 0,-1-1,0 0,9-1,-13 0,0-1,0 0,0 0,0 0,-1 0,1-1,-1 0,1 0,-1 0,0-1,0 1,-1-1,1 0,-1 0,0 0,0 0,0-1,0 1,-1-1,0 0,0 0,0 0,0 0,-1 0,0-2,10-19,-1 7,-1-1,-1-1,-1 1,-1-1,-1 0,-1 0,-1-1,1-14,-3 13,0 14,0 0,0 0,-1 0,0 0,-1 0,0 0,-1 0,1 0,-2 1,1-1,-2-2,1 10,1 0,-1-1,0 2,1-1,-1 0,0 0,0 1,1-1,-1 1,0 0,0 0,0 0,0 0,1 1,-1-1,0 1,0 0,1 0,-1 0,0 0,1 0,-1 0,1 1,-1-1,1 1,0-1,0 1,-2 1,-12 6,-7 0,2-1</inkml:trace>
  <inkml:trace contextRef="#ctx0" brushRef="#br0" timeOffset="-181019.97">4020 5511,'0'384,"-30"-259,29-124,1 1,-1-1,1 1,-1-1,1 1,0-1,-1 1,1 0,0-1,0 1,0-1,0 1,0-1,1 1,-1 0,0-1,1 1,-1-1,1 0,0 1,-1-1,1 1,0-1,0 0,0 1,0-1,0 0,0 0,0 0,0 0,0 0,1 0,-1 0,0 0,1-1,-1 1,1 0,-1-1,1 1,-1-1,1 1,-1-1,2 0,78 2,-63-3,18-1,-15 0,0 1,0 1,0 1,0 0,-1 2,16 4,47 4,-72-11,-1 0,0 1,1 0,-1 1,0 0,0 0,0 1,0 1,0 0,-1 0,1 1,1 1,24 20,-20-15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42.7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252 4,'-8'-2,"1"2,0-1,-1 1,1 0,0 0,-1 1,1 0,0 0,0 1,-1 0,1 0,1 0,-1 1,0 1,1-1,-1 1,1 0,0 0,0 0,1 1,-1 0,1 0,-4 6,-11 25,12-25,0 1,1-1,0 2,1-1,0 1,1 0,0 0,1 0,1 1,0-1,1 1,0 0,1 0,1 0,0-1,1 1,0 0,3 13,67 128,-33-77,-30-63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44.29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1,'6'0,"-1"0,0 0,0 0,0 1,1 0,-1 0,0 0,0 1,0-1,-1 1,1 0,0 1,-1-1,1 1,-1 0,0 0,0 0,0 1,0-1,-1 1,1 0,-1 0,0 0,0 1,0-1,-1 1,0 0,0-1,1 4,3 12,-1 0,0 0,-2 0,0 0,-2 1,0-1,-1 1,-3 16,2-6,1-13,-2 0,0 0,-1-1,-1 1,-1-1,0 0,-2-1,1 1,-2-1,0 0,-1-1,-1 0,-1 1,-11 18,15-17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45.9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203 1,'-29'55,"-36"20,55-65,0 0,1 1,1 0,0 0,0 1,1 0,1 1,0-1,1 1,0 0,1 1,0-1,1 1,0 8,0-12,0 0,1 0,0 0,1 1,0-1,1 0,0 0,0 1,1-1,1 0,0 0,0 0,1 0,0 0,3 6,7-1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24:47.60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0,'55'28,"44"68,-93-92,-1 1,0 0,0 0,0 0,-1 1,1-1,-1 1,-1 0,1 1,-1-1,0 0,-1 1,1 0,-1-1,0 1,-1 0,0 0,0 0,-1 0,1 1,-2-1,1 0,-1 0,0 0,0 0,-1 0,0 0,0-1,0 1,-1-1,0 1,-1 1,-75 97,76-101,-1 4,0 0,-1 0,0-1,0 0,0 0,-1-1,-1 1,1-1,-1 0,0-1,-1 2,-9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37:31.4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2680 311,'340'-1,"-205"-22,2 8,8-3,-117 18</inkml:trace>
  <inkml:trace contextRef="#ctx0" brushRef="#br0" timeOffset="1357.11">3189 1,'7'1,"1"0,-1 0,0 1,0 0,0 0,0 1,-1 0,1 0,-1 1,0 0,0 0,0 0,0 1,-1-1,1 2,-1-1,-1 0,1 1,0 2,66 35,-15-15,-52-23,0 0,0-1,-1 1,0 1,0-1,-1 0,1 1,-1-1,0 1,-1 0,1 0,-1 0,0-1,-1 1,0 0,1 0,-2 0,1 0,-1 0,0 0,0 0,-1 0,1 0,-1-1,0 1,-1-1,0 1,-1 1,-128 162,121-145</inkml:trace>
  <inkml:trace contextRef="#ctx0" brushRef="#br0" timeOffset="5916.188">2624 847,'39'-48,"-32"39,2 1,-1 0,1 0,0 1,1 0,-1 1,1 0,1 0,-1 1,1 0,0 1,0 1,0-1,0 2,1-1,7 1,35-5,67 4,-112 5,-1 0,0 1,0 0,0 0,0 0,0 1,-1 0,1 1,-1 0,0 0,-1 0,1 1,-1 0,0 0,0 2,89 93,-86-95,0 1,0 1,-1-1,0 2,0-1,-1 1,0 0,-1 0,0 1,0-1,-1 2,0-1,1 4,58 116,-51-111,-2 1,0 0,-2 1,0 0,-1 0,-1 1,0 6,54 153,-49 11,-2-121,-3 1,-3 0,-4 0,-3 4,2 41,1 1291,-2-1393,1-1,-2 0,0 0,-1 0,0 0,-1 0,0-1,-3 5,-24 75,19 2,5 0,4 0,8 87,-2-48,-1 828,28-741,-27-215,1 0,0 0,0 0,1-1,0 1,0-1,0 0,0 0,1 0,0-1,0 1,0-1,0 0,1-1,0 1,-1-1,1 0,0 0,1-1,4 1,19 12,-11-7,2-1,-1-1,1-1,-1-1,2 0,-1-2,0 0,0-2,0 0,1-1,7-3,39 2,289 2,-330 0</inkml:trace>
  <inkml:trace contextRef="#ctx0" brushRef="#br0" timeOffset="7059.013">4232 5532,'57'18,"110"48,-165-63,-1-1,0 0,0 0,0 1,0-1,-1 1,1-1,0 1,-1-1,0 1,0-1,1 1,-1-1,-1 1,1-1,0 1,-1-1,1 1,-1-1,0 1,0-1,0 0,0 1,0-1,0 0,-1 0,1 0,-1 0,1 0,-1 0,0 0,0 0,0-1,0 1,0-1,0 0,-3 2,-6 9,-127 137,73-76,60-66,1-1,-1 0,0 0,-1 0,1-1,-1 0,0 0,0 0,-1 0,0-1,1 0,-6 1,-6 1</inkml:trace>
  <inkml:trace contextRef="#ctx0" brushRef="#br0" timeOffset="11730.727">2624 1073,'197'1,"-195"-1,1 0,0 0,0 1,-1 0,1 0,0-1,-1 2,1-1,0 0,-1 0,0 1,1-1,-1 1,0 0,0 0,0 0,0 0,0 0,0 0,-1 0,1 1,-1-1,1 0,-1 1,0 0,0-1,0 1,0 0,-1-1,1 2,2 90,-4-70,-3 1132,4-103,27-664,-15 49,4-184,-14 156,-3-212,1-174,-1 1,-1 0,-1-1,-1 0,-1 0,-1 0,-1 0,-7 13,-3 13,2 1,2 1,3-1,2 2,2-1,2 1,3 0,3 27,-2-39,-3 144,9 0,8 0,9 8,-10-82,-6 0,-4 1,-6 31,1 11,-10 140,-4-69,13 208,5-223,-2 1442,1-1633,0 0,2-1,0 0,1 1,1-1,1-1,3 8,-1-14,1-1,0 0,1 0,0 0,1-2,-1 1,2-1,-1-1,1 0,1 0,-1-1,1-1,0 0,0-1,0 0,1-1,-1-1,1 0,0-1,-1 0,2-1,276 66,-209-49,0-3,1-5,50 0,59 39,17-40,-135-10,-49 2</inkml:trace>
  <inkml:trace contextRef="#ctx0" brushRef="#br0" timeOffset="12766.281">4176 10302,'2'4,"0"1,0 0,0-1,0 1,1-1,0 0,-1 0,2 0,-1 0,0 0,1-1,0 1,-1-1,2 0,-1 0,0 0,0-1,1 0,0 1,6 4,28 17,-33-22,0 1,1-1,-1 1,-1 1,1-1,0 1,-1 0,0 0,0 1,0-1,0 1,-1 0,0 0,0 1,0 0,-1-1,0 1,0 0,0 0,-1 1,0-1,0 0,0 1,-1 0,0-1,0 7,-3-7,0 1,0-1,-1 1,0-1,0 0,-1 0,0-1,0 1,0-1,0 1,-1-1,0-1,0 1,0-1,-1 0,1 0,-1 0,0-1,0 0,-1 0,1 0,0-1,-2 0,-43 26,29-13,0 1,1 0,1 2,0 0,-14 19,28-29</inkml:trace>
  <inkml:trace contextRef="#ctx0" brushRef="#br0" timeOffset="16173.18">28 5702,'11'143,"25"85,-25 24,-11-228</inkml:trace>
  <inkml:trace contextRef="#ctx0" brushRef="#br0" timeOffset="17121.77">0 5561,'1'-4,"-1"1,1-1,-1 1,1 0,0-1,0 1,0 0,1 0,-1 0,1 0,0 0,0 0,0 0,0 0,0 1,0-1,1 1,-1 0,1-1,0 1,0 0,0 1,0-1,0 0,0 1,0 0,1 0,-1 0,0 0,2 0,106-12,-108 13,136 13,-135-12,0 0,0 1,0-1,0 1,0 0,0 0,0 1,0-1,-1 1,0 0,1 0,-1 0,0 0,0 1,-1-1,1 1,-1 0,0-1,0 1,0 0,0 0,-1 1,1-1,-1 0,0 0,0 1,-1-1,1 0,-1 1,0 0,-2 8,0 0,-1 0,0 0,-1-1,-1 1,0-1,0 0,-1 0,-1 0,0-1,-1 0,0 0,0-1,-4 3,1-2,-1-1,0 0,-1-1,0 0,-1-1,1 0,-2-1,1-1,-1 0,0-1,0-1,0 0,0-1,-1 0,0-2,1 0,-3 0,-6-1</inkml:trace>
  <inkml:trace contextRef="#ctx0" brushRef="#br0" timeOffset="18327.593">847 5447,'-2'-3,"0"0,0 0,0 0,0 0,0 1,-1-1,1 1,-1-1,0 1,0 0,0 0,0 0,0 1,0-1,0 1,-1-1,1 1,0 0,-2 0,-9-3,0 0,0 1,-1 0,1 1,-1 1,1 0,-1 1,0 1,1 0,-1 1,-8 2,18 0,0 0,0 0,1 0,0 1,0 0,0 0,0 0,1 0,-1 1,1-1,1 1,-1 0,1-1,0 1,0 0,1 1,0-1,0 0,0 0,1 1,0-1,0 0,1 0,-1 1,1-1,1 0,-1 0,3 5,-2 20,-3-24,0-1,1 0,-1 1,1-1,0 0,1 1,0-1,0 0,0 1,1-1,0 0,0 0,0 0,1 0,0-1,0 1,0-1,1 1,0-1,0 0,0-1,0 1,1-1,0 0,0 0,0 0,1-1,-1 1,1-1,-1-1,2 1,-4-2,0 0,1-1,-1 1,0-1,1 0,-1 0,1 0,-1 0,1-1,-1 1,0-1,1 0,-1 0,0 0,0 0,0-1,0 1,0-1,0 0,0 0,0 0,0 0,-1 0,1-1,-1 1,0-1,0 0,0 0,0 1,0-1,-1 0,1-1,-1 1,0 0,0 0,0-1,0 0,15-131,-19-55,54 411,-44-56,-8-139</inkml:trace>
  <inkml:trace contextRef="#ctx0" brushRef="#br0" timeOffset="19491.243">1184 5476,'-2'1,"1"1,-1-1,0 1,0-1,1 1,-1 0,1 0,-1 0,1 0,0 0,0 0,0 0,0 0,0 1,0-1,0 0,1 0,-1 1,1-1,0 1,0-1,0 0,0 1,0 1,0-1,-3 242,3-722,-1 471,0-1,1 1,-1 0,1 0,1-1,-1 1,1 0,0 0,1-1,-1 1,1 0,0 0,1 1,-1-1,1 0,0 1,1 0,-1-1,1 1,0 1,0-1,1 1,0-1,-1 1,1 0,0 1,1-1,-1 1,1 0,4-1,0 3,1 0,-1 1,1 0,-1 1,0 0,1 1,-1 0,0 1,0 0,0 0,-1 1,1 0,-1 1,0 0,0 1,6 4,54 26,-49-29</inkml:trace>
  <inkml:trace contextRef="#ctx0" brushRef="#br0" timeOffset="20914.54">1975 5532,'-6'-2,"1"0,-1 0,1 0,-1-1,1 0,0 0,0 0,1 0,-1-1,1 0,-1 0,1 0,-1-2,-6-5,2 2,0 1,-1 0,0 0,-1 0,1 2,-1-1,-1 1,1 1,-1 0,0 1,0 0,0 1,-1 0,1 1,-1 0,-10 0,14 1,1 0,-1 1,1 0,-1 0,1 0,-1 1,1 1,-1-1,1 1,0 1,0 0,0 0,0 0,0 1,1 0,-1 1,1-1,0 2,1-1,-1 1,-3 4,8-7,-61 90,61-90,1 1,-1 0,1 0,0 0,-1 0,2 0,-1 0,0 0,1 0,0 1,0-1,0 0,1 0,-1 0,1 0,0 0,0 0,0 0,1 0,-1 0,1 0,0-1,0 1,0-1,1 2,4 4,0 1,0-1,1-1,0 1,0-1,1 0,0-1,1 0,0-1,0 0,0 0,6 2,-10-9,-1 0,0-1,0 1,0-1,0 0,0-1,0 1,0-1,-1 0,1 0,-1 0,0 0,0-1,0 0,0 0,-1 0,1 0,-1 0,0-1,0 0,-1 1,0-1,1 0,-2 0,1 0,0-4,13-18,47-58,-62 84,1 1,0 0,-1-1,1 1,-1 0,1-1,0 1,-1 0,1 0,0-1,0 1,-1 0,1 0,0 0,-1 0,1 0,0 0,0 0,-1 0,1 1,0-1,-1 0,1 0,0 0,-1 1,1-1,0 0,-1 1,1-1,-1 1,1-1,0 0,-1 1,1 0,-1-1,1 1,-1-1,0 1,1-1,-1 1,0 0,1-1,-1 1,0 0,0-1,0 1,1 0,-1 0,0-1,0 1,0 0,0-1,0 1,0 0,0 0,-1-1,1 1,0 0,0-1,0 1,-1 0,1-1,0 1,-1 0,1-5</inkml:trace>
  <inkml:trace contextRef="#ctx0" brushRef="#br0" timeOffset="22330.383">2088 4911,'18'62,"5"200,-12-158,-5 0,-6 94,-2-79,2-94</inkml:trace>
  <inkml:trace contextRef="#ctx0" brushRef="#br0" timeOffset="23171.986">2343 5054,'0'699,"0"-671</inkml:trace>
  <inkml:trace contextRef="#ctx0" brushRef="#br0" timeOffset="24616.315">2511 5476,'17'1,"-12"0,-1 0,0 0,1-1,-1 1,1-1,-1 0,1 0,-1 0,1-1,-1 1,1-1,-1 0,0-1,0 1,1-1,-1 0,0 0,0 0,0 0,-1-1,1 1,-1-1,1 0,-1 0,0 0,0-1,0 1,-1-1,1 0,-1 1,0-1,1-2,-1 3,-1-1,0 1,0-1,0 1,-1-1,1 1,-1-1,1 1,-1-1,0 0,-1 1,1-1,-1 1,1-1,-1 1,0-1,-1 1,1-1,0 1,-1 0,0 0,0 0,0 0,0 0,0 0,0 0,-1 1,0-1,1 1,-1 0,0-1,0 1,0 1,0-1,-1 0,1 1,0 0,-1-1,1 1,-1 1,1-1,-1 0,1 1,-1 0,0 0,-1 0,1 0,1 0,-1 0,0 1,1-1,-1 1,0 0,1 0,-1 1,1-1,-1 0,1 1,0 0,0 0,0 0,0 0,0 1,0-1,0 1,1 0,0-1,-1 1,1 0,0 0,0 1,0-1,1 0,-1 1,1-1,0 1,0-1,0 1,0 1,-4 128,6-109,3 200,-5-223,1 1,0-1,-1 1,1-1,0 1,0-1,0 1,0-1,1 1,-1-1,0 1,0-1,1 1,-1-1,1 1,0-1,-1 0,1 1,0-1,0 0,0 0,0 1,0-1,0 0,0 0,0 0,0 0,0 0,1-1,-1 1,0 0,1 0,-1-1,0 1,1-1,-1 1,1-1,-1 0,1 0,-1 1,1-1,-1 0,1 0,0-1,16-71,-16 41</inkml:trace>
  <inkml:trace contextRef="#ctx0" brushRef="#br0" timeOffset="26564.248">2850 4996,'-2'1,"0"1,0-1,1 1,-1 0,0-1,1 1,-1 0,1 0,-1 0,1 0,0 0,0 1,0-1,0 0,1 0,-1 1,0-1,1 0,0 1,0-1,-1 1,1-1,1 0,-1 2,0-1,-3 165,5-137,-1 0,-1 0,-2 0,-1-1,-2 1,0 0,-11 28,9-39,1 1,1-1,0 1,2 0,0 1,1-1,2 8,-1-4,-1 1,-1-1,-1 0,-1 0,-1 0,-8 18,-19 122,27-146</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42:16.6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226 0,'4'2,"-1"-1,1 1,-1 0,0 0,0 0,0 1,0-1,-1 1,1 0,-1-1,1 1,-1 0,0 1,0-1,0 0,-1 0,1 1,-1-1,0 1,0-1,0 1,0 0,-1 0,1-1,-1 1,0 1,6 201,-9-119,3 235,0-293</inkml:trace>
  <inkml:trace contextRef="#ctx0" brushRef="#br0" timeOffset="1249.29">1 507,'6'1,"0"0,0 1,0-1,0 1,-1 0,1 1,-1-1,1 1,-1 0,0 1,0-1,0 1,0 0,-1 0,0 1,0-1,0 1,0 0,-1 0,1 1,-2-2,1 1,0-1,-1 0,2 0,-1 0,0-1,1 1,-1-1,1 1,0-1,0-1,1 1,-1 0,0-1,1 0,0 0,-1-1,1 1,0-1,0 0,0 0,0 0,0-1,0 0,0 0,0 0,0 0,1-1,120-70,-77 40,-39 23,0 1,1 0,0 0,0 2,1-1,0 1,0 1,0 0,0 1,2 0,-4 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8T11:43:46.2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758 654,'-8'-1,"-1"1,1-1,0-1,-1 0,1 0,0 0,0-1,0 0,0 0,1-1,-1 0,0-2,-141-42,-28-62,161 102,1 0,1-1,-1-1,1 0,1-1,0 0,1-1,0-1,1 0,0 0,1-1,0-1,1 1,1-1,1-1,0 0,1 0,0 0,1-1,-2-14,7-8,1 32,0 0,-1 0,0-1,0 1,0 0,-1 0,-1 0,1 0,-1 0,0 0,0 0,-1 1,0-1,-3-4,4 10,0 1,0 0,0 0,0-1,0 1,0 0,0 1,1-1,-1 0,0 0,0 1,0-1,0 1,0 0,1 0,-1-1,0 1,1 0,-1 0,0 1,1-1,0 0,-1 0,1 1,0-1,-1 1,1-1,0 1,0-1,0 1,0 0,1 0,-1-1,0 1,1 0,-1 0,1 1,-1-1,-28 76,43-87,10-30,-22 33,1 0,0 1,0-1,0 1,0-1,1 1,0 0,0 1,1-1,-1 1,1 0,0 0,0 0,0 0,1 1,-1 0,1 0,0 1,-1 0,1 0,1 0,19-2,-3 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1:54.3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1 157,'155'-36,"28"-4,346 39,-301-38,-35 10,-112 22,0 2,78 7,-39 0,808-2,-685 27,98-2,91-25,-425-1,0 1,0 0,0 1,0 0,0 0,0 0,0 1,0 0,0 1,0-1,-1 1,1 1,-1-1,0 1,0 0,0 0,3 4,19 13,-14-14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4:25:13.0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0 912,'3'-1,"0"-1,0 1,0-1,0 1,0-1,0 0,0 0,-1-1,1 1,-1 0,0-1,0 0,0 1,0-1,0 0,0 0,-1 0,1 0,-1 0,0 0,0-1,0 1,0 0,-1-2,8-13,70-133,-25 91,-26 37,63-34,1-21,-35 22,-37 43,1 0,0 1,1 1,0 1,1 1,0 1,1 0,11-1,-22 5,0-1,-1 0,1-1,-1 0,-1-1,1 0,-1-1,9-8,37-26,72-6,27 9,-129 35,0-2,0 0,-1-2,0-1,-1 0,0-2,20-13,-25 16,0 1,0 1,1 0,0 2,0 0,0 1,1 1,-1 1,1 1,-1 0,21 4,15-2,550-1,-563 0,0 3,0 1,0 2,18 7,94 34,-135-46,1 1,-1 1,0 1,-1 1,1 1,-1 0,0 1,-1 1,0 1,9 7,221 151,-130-86,-104-71,8 5,-1 0,-1 2,-1 0,0 1,12 18,181 179,-200-199,65 69,-51-66,0 1,-1 1,-2 1,0 1,18 26,20 20,123 105,-88-100,289 156,-183-156,-140-47,-46-20,1 0,0-1,0-1,0 0,1-2,0 0,3 0,38-2,-33-2</inkml:trace>
  <inkml:trace contextRef="#ctx0" brushRef="#br0" timeOffset="1374.906">4826 1363,'47'34,"52"49,11-32,-107-50,1 1,-1 0,1 0,-1 0,0 0,0 1,0-1,0 1,-1 0,1 0,-1 0,0 0,0 0,0 0,0 1,0-1,0 1,-1-1,0 1,0 0,0-1,0 1,-1 0,1 0,-1 0,0-1,0 1,0 0,-1 0,1 0,-1-1,0 1,0 0,0 0,-1-1,1 1,-2 1,-29 37,-3-1,-1-1,-31 24,35-32,-47 73,70-91</inkml:trace>
  <inkml:trace contextRef="#ctx0" brushRef="#br0" timeOffset="2946.739">5643 1334,'0'371,"0"-368,-1 1,1 0,0 0,0-1,0 1,0 0,1 0,-1-1,1 1,0 0,0-1,0 1,1-1,-1 1,1-1,0 0,0 0,0 0,1 0,-1 0,0 0,1 0,0-1,0 1,0-1,0 0,0 0,0 0,1 0,-1-1,0 1,1-1,0 0,-1 0,1 0,-1 0,1-1,3 1,-1-3,-1-1,1 1,0-1,-1 0,1 0,-1 0,0-1,0 0,-1 0,1 0,-1-1,0 1,0-1,0 0,0 0,-1 0,0-1,0 1,1-4,18-26,6 1,27-51,-29 5,-11 126,58 126,-68-160,1 0,0-1,1 0,0 0,0 0,1-1,1 0,0-1,6 6,41 49,-53-59,0 0,0 0,0-1,1 0,0 1,-1-1,2 0,-1-1,0 1,1-1,-1 0,1 0,0 0,0-1,0 0,1 0,-1 0,0 0,1-1,-1 0,1 0,-1-1,1 1,0-1,-1 0,1-1,-1 1,1-1,-1 0,1-1,-1 1,1-1,-1 0,0 0,0-1,0 0,0 0,-1 0,4-2,0-9,0 0,-1-1,0 1,-1-1,0-1,-2 1,0-1,0-2,12-39,-8 28,-1-1,-2 0,-1 0,-1 0,-2-1,-1-10,0 13</inkml:trace>
  <inkml:trace contextRef="#ctx0" brushRef="#br0" timeOffset="9141.562">6717 1024,'0'504,"-27"-327,42-201,1-14,2 0,1 2,2 0,23-28,-39 57,0 0,1 1,0 0,0 1,1-1,-1 1,1 0,0 1,1 0,-1 0,1 0,-1 1,6-1,-10 3,1-1,0 1,0 1,0-1,0 0,0 1,0 0,0 0,-1 0,1 0,0 1,0-1,0 1,0 0,0 0,-1 1,1-1,0 1,-1 0,1 0,-1 0,0 0,0 0,1 1,-2 0,1-1,0 1,0 0,0 2,3 9,0 0,-1 0,0 0,-1 1,-1 0,0 0,-1 0,-1 0,0 0,-1 0,-1 0,0 0,-2 6,1 23,-1 84,3-102</inkml:trace>
  <inkml:trace contextRef="#ctx0" brushRef="#br0" timeOffset="11557.192">7365 1392,'1'241,"25"-111,-23-125,-1-1,2 1,-1-1,0 0,1-1,0 1,0 0,0-1,0 0,1 0,-1 0,1-1,0 0,0 1,0-2,0 1,0 0,0-1,0 0,0 0,1-1,-1 0,0 0,1 0,-1 0,0-1,0 1,1-2,-1 1,0 0,0-1,0 0,0 0,-1-1,1 1,-1-1,1 0,10-5,-1 0,-1-1,1-1,-1 0,-1-1,0 0,0-1,-1 0,-1-1,0 0,-1-1,0 0,-1 0,-1-1,0 0,1-5,49-115,-56 136,0-1,1 0,-1 1,0-1,0 1,0-1,0 1,0 0,1-1,-1 1,-1 0,1 0,0-1,0 1,0 0,0 0,0 0,-1 0,1 0,0 0,-1 1,1-1,-1 0,0 0,1 0,-1 1,0-1,1 0,-1 0,0 0,0 1,0-1,0 0,0 0,-1 1,1-1,0 0,0 2,8 43,-2 1,-3 0,-1 1,-5 46,1-6,2 179,-33-124,14-85,-54 189,68-229,-1 0,-2 0,1 0,-2-1,0-1,-1 0,-1 0,-1 0,0-2,-1 1,0-2,-1 0,0 0,-14 8,0 0,23-15,0 0,0-1,0 0,0-1,-1 1,0-1,0 0,0 0,0-1,-1 1,1-2,-1 1,0-1,0 0,0 0,0-1,0 1,0-2,0 1,0-1,-1 0,1-1,0 0,0 0,0 0,-5-2,-16-36,21 18</inkml:trace>
  <inkml:trace contextRef="#ctx0" brushRef="#br0" timeOffset="12860.826">8155 1109,'-16'-39,"14"34,1 1,-1-1,1 0,0-1,1 1,-1 0,1 0,0 0,0 0,0 0,1 0,0 0,0 0,0 0,1 0,0 0,0 0,0 0,0 1,1-1,0 1,-1 0,2 0,-1 0,0 0,1 0,0 1,0 0,0-1,0 1,0 1,1-1,-1 1,1-1,0 2,0-1,0 0,183-2,-184 4,1-1,-1 1,1 0,0 0,-1 1,1-1,-1 1,1 0,-1 0,0 0,1 1,-1 0,0 0,0 0,0 0,0 0,0 1,-1 0,1 0,-1 0,1 0,-1 0,0 1,-1 0,1-1,0 1,-1 0,0 0,0 0,0 0,-1 1,1-1,-1 1,0-1,0 8,0 0,0-1,-2 1,1 0,-2 0,1 0,-2-1,1 1,-2-1,1 0,-2 0,1 0,-2 0,1-1,-1 0,-1 0,0 0,0-1,-4 3,-53 114,-46 55,51-77,34-41,20-55,0 1,1 0,1 0,0 1,0-1,0 0,1 1,1 0,0 0,0 7,4 5</inkml:trace>
  <inkml:trace contextRef="#ctx0" brushRef="#br0" timeOffset="14184.079">8213 2266,'4'-76,"-4"75,0-1,0 0,0 1,0-1,0 0,-1 0,1 1,0-1,-1 0,0 1,1-1,-1 1,0-1,0 1,0-1,0 1,0-1,0 1,0 0,0 0,-1-1,1 1,0 0,-1 0,1 0,-1 0,1 1,-1-1,1 0,-1 1,0-1,1 1,-1-1,0 1,0 0,1 0,-1 0,0 0,1 0,-1 0,0 0,0 1,-1-1,2 1,-1-1,0 0,0 1,0-1,0 0,1 0,-1 0,0-1,0 1,0 0,0-1,1 1,-1-1,0 1,0-1,1 0,-1 0,0 0,1 0,-1 0,1 0,0 0,-1-1,1 1,0 0,0-1,-1 1,1-1,0 1,1-1,-1 0,0 1,0-1,1 0,-1 0,1 0,-1 1,1-1,0 0,0 0,0 0,0 0,0 0,0 0,0 1,0-1,0 0,0 1,0-1,0 1,0-1,1 1,-1-1,1 1,-1-1,1 1,0 0,-1-1,1 1,0 0,0-1,0 1,0 0,0 0,0 0,0 0,1 0,-1 0,0 0,1 0,-1 0,0 1,1-1,-1 1,1-1,-1 1,1-1,-1 1,1 0,-1 0,1 0,-1 0,1 0,0 0,-1 0,1 0,-1 0,1 1,-1-1,1 1,-1-1,1 1,-1 0,0-1,1 1,-1 0,0 0,0 0,1 1,6 12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4:33:16.51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0 137,'2'4,"0"1,0-1,0 1,1-1,-1 0,1 0,0 0,0-1,0 1,1-1,-1 1,1-1,0 0,0 0,0-1,0 1,1-1,-1 0,0 0,1 0,0-1,-1 0,1 0,0 0,0 0,4-1,23 10,12 8,90 21,188-41,-313 3,0 0,0-2,0 1,1-1,-1 0,0-1,0 0,-1 0,1-1,0 0,-1-1,1 1,-1-2,0 1,-1-1,1-1,-1 1,0-1,0 0,1-3,-1-3,-1 0,-1 0,0 0,-1 0,0-1,-1 0,0 0,-1 0,-1 0,0 0,-1 0,0 0,-2-9,2-3</inkml:trace>
  <inkml:trace contextRef="#ctx0" brushRef="#br0" timeOffset="2194.345">623 702,'-18'38,"-6"95,8 33,18-163,0 0,0 1,0-1,0-1,0 1,1 0,0-1,-1 1,1-1,0 0,0 1,0-2,1 1,-1 0,0-1,1 1,-1-1,1 0,-1 0,1 0,0-1,-1 1,1-1,0 0,-1 0,1 0,0-1,-1 1,1-1,-1 0,1 0,0 0,-1 0,0-1,2 0,18-1,641-1,870 4,-1506 0</inkml:trace>
  <inkml:trace contextRef="#ctx0" brushRef="#br0" timeOffset="3327.874">2796 758,'44'36,"93"41,-129-74,0 0,0 1,0 1,-1-1,0 1,0 0,0 1,-1-1,1 1,-1 1,-1-1,1 1,-1 0,-1 0,1 1,-1-1,0 1,-1 0,0 0,0 1,-1-1,0 0,0 1,-1-1,0 1,0 0,-1-1,0 1,-1 0,-1 6,0-10,-1 1,0-1,0 1,0-1,-1 0,1-1,-1 1,0-1,-1 1,1-1,-1-1,1 1,-1 0,-1-1,1 0,0 0,-1-1,-2 1,-36 24,-120 93,154-107</inkml:trace>
  <inkml:trace contextRef="#ctx0" brushRef="#br0" timeOffset="5020.14">3613 814,'12'132,"-6"-101,-5-18,2 0,0 0,0-1,1 1,0-1,1 0,1 0,5 9,-7-18,1 1,-1-1,1 0,0 0,0 0,0-1,0 0,0 0,1 0,-1-1,1 1,-1-1,1 0,-1-1,1 0,-1 0,1 0,0 0,-1-1,1 0,-1 0,1 0,-1-1,0 0,1 0,-1 0,0-1,3-2,4-5,-1-1,0-1,0 0,-1-1,-1 0,0 0,6-13,25-36,38-53,-78 115,1 0,-1 0,1-1,-1 1,1 0,-1 0,1 0,-1 0,1 0,-1 0,1 0,0 0,-1 0,1 0,-1 1,1-1,-1 0,1 0,-1 0,1 1,-1-1,1 0,-1 1,0-1,1 0,-1 1,1-1,-1 0,0 1,1-1,-1 1,0-1,1 1,-1-1,0 1,0-1,0 1,1-1,-1 1,0-1,0 1,0-1,0 1,0 0,0-1,0 1,0-1,0 1,0-1,0 1,0-1,-1 1,1-1,0 1,0-1,-1 1,1-1,5 15,86 101,39 105,-126-213,2-1,-1 0,1 0,0 0,0 0,1-1,0 0,0-1,0 1,1-1,0-1,-1 1,2-1,-1-1,0 0,1 0,7 1,-11-6,1 0,-1 0,0-1,0 0,0 0,0 0,-1-1,0 0,1 1,-1-1,0-1,-1 1,1-1,-1 1,0-1,0 0,0 0,-1-1,0 1,0 0,0-1,-1 1,1-1,-1 0,0-1,5-12,83-180,-81 171</inkml:trace>
  <inkml:trace contextRef="#ctx0" brushRef="#br0" timeOffset="6865.772">4940 362,'0'653,"0"-651,-1 0,0-1,0 1,1 0,-1-1,1 1,-1 0,1-1,0 1,0 0,0 0,0-1,0 1,0 0,0-1,0 1,1 0,-1 0,1-1,-1 1,1-1,0 1,-1 0,1-1,0 1,0-1,0 0,0 1,1-1,-1 0,0 0,0 1,1-1,-1 0,1 0,-1-1,1 1,-1 0,1 0,0-1,-1 1,1-1,0 1,-1-1,1 0,0 0,0 0,4-4,-1 0,0-1,0 0,0 0,0-1,-1 1,0-1,0 0,-1 0,0 0,0-1,0 1,0-3,13-24,8-31,15-22,-29 76,-1 0,2 0,-1 1,2 1,-1 0,1 0,0 1,0 0,1 1,0 1,0 0,1 1,-1 0,1 1,0 0,0 1,0 1,0 0,0 1,0 1,0 0,0 1,0 0,0 1,-9 0,-1 0,0 1,0-1,0 1,0 0,-1 0,0 0,1 0,-1 0,-1 1,1-1,-1 1,1 0,-2 0,1 0,0 0,-1 0,0 0,0 1,0-1,-1 0,0 0,0 3,5 22,2 12,-3 0,-1 0,-2 1,-4 25,4 88,4-126,1-6</inkml:trace>
  <inkml:trace contextRef="#ctx0" brushRef="#br0" timeOffset="8623.559">5759 842,'-2'47,"0"-36,1 1,0 0,1 0,0 0,0-1,1 1,1 0,0-1,1 1,0-1,1 1,0-1,0 0,1-1,1 1,4 6,1-9,0 0,0-1,1-1,0 0,0 0,1-1,0 0,-1-1,1-1,1 0,-1-1,0 0,1-1,-1-1,11 0,-17 0,0 1,0-1,0 0,0-1,-1 1,1-2,0 1,0-1,0 0,-1 0,1 0,-1-1,1 0,-1-1,0 1,-1-1,1 0,-1-1,5-3,96-136,-106 143,0 0,0 0,0 0,1 0,-1 0,0 0,1 0,-1 1,1-1,-1 0,1 0,-1 0,1 0,0 1,-1-1,1 0,0 0,0 1,-1-1,1 1,0-1,0 1,0-1,0 1,0-1,0 1,0 0,0-1,0 1,0 0,0 0,0 0,0 0,0 0,0 0,0 0,0 0,0 0,0 1,0-1,0 0,0 1,0-1,0 1,0-1,0 1,-1-1,1 1,0-1,0 1,0 0,-1 0,1-1,0 1,-1 0,1 0,-1 0,1 0,6 127,-9-86,0 217,-3-232,0 1,-2-1,-1 0,-1-1,-2 0,0 0,-2-1,-1 0,0-1,-14 14,21-26,-1-1,-1 0,0-1,0 0,-1 0,0-1,-1 0,0-1,0 0,-1-1,0 0,0-1,-1 0,1-1,-12 3,-214 29,199-37,21 3,1-1,-1-2,1 1,-1-2,1 0,-1-2,1 0,0 0,0-2,0 0,1-1,-1 0,1-2,1 0,-1 0,-3-4,-11-49,26 35</inkml:trace>
  <inkml:trace contextRef="#ctx0" brushRef="#br0" timeOffset="10046.784">6492 532,'55'-27,"-39"17,2 2,-1 0,1 1,0 1,1 0,0 2,0 0,0 1,0 1,0 1,5 0,4 0,95 9,-119-8,1 2,-1-1,0 0,0 1,0-1,0 1,-1 1,1-1,0 0,-1 1,0-1,1 1,-1 0,0 0,-1 1,1-1,0 1,-1-1,0 1,0 0,0-1,0 1,-1 0,1 1,-1-1,0 0,0 2,0-1,0 0,0 0,-1 1,0-1,0 0,0 1,-1-1,0 0,0 0,0 1,0-1,-1 0,0 0,0-1,-1 1,1 0,-1-1,0 1,0-1,0 0,-1 0,1 0,-1 0,0-1,0 1,-3 0,-108 113,112-111,-1-1,0 0,0 0,-1 0,1 0,-1-1,0 0,0 0,0 0,-1 0,1-1,-1 0,0 0,-2 0,1-1,2-1,0-1,-1 1,1 0,0 0,0 0,0 1,0 0,0 0,1 0,-1 1,1-1,-1 1,1 0,0 0,0 1,0-1,0 1,1 0,0 0,-1 0,1 1,1-1,-1 1,1-1,0 1,0 0,0 0,0 0,1 0,0 0,0 0,0 0,1 4,4-1,0 0,1 0,0 0,1 0,-1-1,2 0,-1 0,1 0,0-1,0 0,0 0,1-1,0 0,0 0,1-1,-1 0,5 1,35 23,-28-13,-4 0</inkml:trace>
  <inkml:trace contextRef="#ctx0" brushRef="#br0" timeOffset="11280.772">6802 1434,'-2'12,"15"2,-79-22,91-7,68-5,-79 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4:16.768"/>
    </inkml:context>
    <inkml:brush xml:id="br0">
      <inkml:brushProperty name="width" value="0.05" units="cm"/>
      <inkml:brushProperty name="height" value="0.05" units="cm"/>
      <inkml:brushProperty name="color" value="#004F8B"/>
      <inkml:brushProperty name="ignorePressure" value="1"/>
    </inkml:brush>
  </inkml:definitions>
  <inkml:trace contextRef="#ctx0" brushRef="#br0">498 28,'-257'1,"242"1,1 1,0 1,0 0,0 0,0 2,1-1,0 2,0 0,0 0,1 1,0 1,1 0,-2 3,6-2,0 1,1 0,0 0,1 0,0 1,1 0,0 0,1 0,0 1,1-1,0 1,1-1,1 1,0-1,1 1,0 0,0-1,3 5,-2 30,-2-1,-2-33,1-1,1 1,0-1,1 1,0-1,1 1,0-1,1 0,0 0,1 0,0 0,1 0,1-1,0 0,0 0,6 7,124 100,-121-108,-1-1,2 0,-1-1,2-1,-1-1,0 0,1 0,0-2,1 0,-1-1,11 0,147 3,0 62,-162-64,0 0,0-1,1-1,-1 0,1-1,0-1,-1 0,1 0,0-2,-1 1,1-2,-1 0,0-1,0 0,0 0,-1-2,1 0,-1 0,0-1,-1 0,0-1,0 0,0-1,-1 0,-1-1,0 0,0-1,-1 0,0 0,-1 0,5-11,65-174,-69 174,-1 0,0 0,-2-1,0 0,-2 0,-1-1,0 1,-2 0,-1-1,-1 1,-2-13,1 22,-1 0,0 0,-1 1,0-1,-1 1,0 1,-1-1,-1 1,0 0,0 1,-1 0,-4-3,4 6,-2 0,1 0,-1 1,-1 1,1-1,-1 2,0 0,0 0,-1 1,1 1,-1 0,-8-1,-238-17,218 14,0 2,-1 2,1 1,-36 4,69-1,-1 1,1 0,0 0,0 1,0-1,0 2,0-1,1 1,-1 1,1-1,0 1,0 0,1 1,0-1,0 2,0-1,-1 2,-7 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16:07.582"/>
    </inkml:context>
    <inkml:brush xml:id="br0">
      <inkml:brushProperty name="width" value="0.05" units="cm"/>
      <inkml:brushProperty name="height" value="0.05" units="cm"/>
      <inkml:brushProperty name="color" value="#004F8B"/>
      <inkml:brushProperty name="ignorePressure" value="1"/>
    </inkml:brush>
  </inkml:definitions>
  <inkml:trace contextRef="#ctx0" brushRef="#br0">201 424,'1089'0,"-998"14,-86-15,-1-1,0 1,0-1,0 0,0 0,0 0,0 0,-1-1,1 0,-1 1,0-1,1-1,-2 1,1 0,0-1,0 1,-1-1,0 0,0 0,0 0,0 0,-1 0,1 0,-1-1,0 1,-1 0,1-1,-1 1,1-1,-1 1,-1 0,1-2,7-26,25-72,17-12,-46 154,-4 326,1-359,1 1,0-1,0 1,1-1,0 1,0-1,0 0,0 0,1 0,0 0,0 0,0-1,1 1,-1-1,1 0,0 0,1 0,1 1,31 38,-36-40,1 1,0-1,-1 1,1-1,0 0,1 0,-1 0,0 0,1-1,0 1,-1-1,1 1,0-1,1 0,-1 0,0 0,0 0,1-1,-1 0,1 1,0-1,-1 0,1-1,0 1,-1-1,1 1,0-1,0 0,-1-1,1 1,0-1,-1 1,1-1,0 0,-1-1,1 1,2-2,2-2,0-1,-1 1,1-2,-2 1,1-1,-1 0,0 0,0-1,0 0,-1 0,-1 0,1-1,-2 1,1-1,-1 0,0 0,1-7,35-146,-28 107,33-100,-14 86,-28 68,-1 1,1-1,0 1,-1-1,1 1,0 0,0 0,0 0,-1 0,1 0,0 0,0 0,-1 1,1-1,0 1,0-1,-1 1,1 0,-1-1,1 1,0 0,-1 0,0 0,1 0,-1 0,1 1,-1-1,0 0,0 1,0-1,0 0,0 1,0 0,0-1,-1 1,1-1,0 1,-1 0,1-1,-1 2,6 14,0 1,-1-1,-1 1,-1 0,-1 0,0 0,-2 0,0 0,0 1,-4 14,2 19,1-28,0 1,2-1,1 1,1-1,1 0,6 20,47 116,-40-248,42-101,-18 50,-38 124,1 1,1-1,0 1,1 1,0-1,1 1,1 0,2-3,84-137,-93 151,0 0,0 0,0 1,0-1,1 1,-1-1,0 1,1-1,-1 1,1 0,0 0,0 0,-1 0,1 0,0 0,0 0,0 1,0-1,0 0,0 1,0 0,0 0,0-1,0 1,0 0,0 0,0 1,0-1,0 0,0 1,0-1,0 1,-1 0,1 0,0-1,0 1,0 0,-1 1,1-1,0 0,-1 0,1 1,-1-1,0 1,1-1,-1 1,0 0,0-1,0 1,0 0,0 0,-1 0,1 0,0-1,-1 1,1 0,-1 0,0 0,0 0,0 2,14 231,1 64,-15-253,0-43,0 0,0 0,0 0,0 0,0 0,-1 0,1-1,-1 1,0 0,0 0,0 0,0 0,0-1,-1 1,1-1,-1 1,0-1,0 1,0-1,0 0,0 0,0 0,56-9,0 2,1 2,0 2,4 4,25-2,641-1,-611-19,-111 19,0 1,0 0,-1 0,1 0,-1 0,1 1,-1-1,1 1,-1-1,0 1,0 0,0 0,0 0,0 0,0 0,0 0,-1 0,1 1,-1-1,1 1,-1-1,0 1,0 0,0-1,-1 1,1 0,-1 0,1-1,-1 1,0 0,0 0,0 0,0-1,-1 1,1 0,-1 0,0-1,0 1,0 1,2 25,60 135,-39-108,-3 1,-2 1,-2 0,0 19,36 196,-50-261,1 1,0-1,1 0,0 0,1 0,1 0,0-1,0 1,2 1,31 93,-37-100,1 0,-1 0,0 0,-1 0,1 0,-1 0,0 1,-1-1,1 0,-1 0,-1 0,1 0,-1 0,0 0,0 0,-1-1,1 1,-1-1,-1 1,1-1,-1 0,0 0,0-1,0 1,-1-1,1 0,-1 0,0 0,0-1,-1 0,1 0,-1 0,1-1,-1 1,-5 0,-172-3,153-3,-363-61,312 47,-8 5,0 3,0 5,0 3,-14 5,-53-1,-1494-3,1351 25,-289-26,525-13,52 3</inkml:trace>
  <inkml:trace contextRef="#ctx0" brushRef="#br0" timeOffset="1346.572">2056 854,'-25'70,"-17"83,21-53,7-3,13-71</inkml:trace>
  <inkml:trace contextRef="#ctx0" brushRef="#br0" timeOffset="2944.942">1980 906,'34'-16,"-9"11,0 1,0 1,1 1,-1 2,1 0,9 2,21 0,46 10,-100-11,1 0,0 0,-1 0,1 0,-1 0,1 1,-1-1,0 1,1 0,-1 0,0-1,0 1,0 0,-1 1,1-1,0 0,-1 1,0-1,1 0,-1 1,0 0,0-1,0 1,-1 0,1-1,0 1,-1 0,0 0,0-1,0 1,0 0,0 0,-1 0,1 1,-4 12,0-1,-1 1,-1-1,0 0,-1 0,-1-1,0 0,-8 10,8-16,-1 0,0 0,-1-1,0-1,0 1,0-2,-1 1,0-1,0-1,0 0,0-1,-1 0,1 0,-1-1,0-1,0 0,0-1,0 0,1-1,-1 0,0 0,-2-2,-21 2,31 2,-1-1,1 1,0-1,-1 0,1 0,-1 0,1-1,0 1,-1-1,1 0,0 0,0 0,0-1,-1 0,2 0,-1 0,0 0,0 0,1-1,-1 0,1 0,0 0,0 0,0 0,0 0,0-1,1 0,-1 1,1-1,0 0,0-2,3 4,0-1,1 0,0 0,-1 0,1 1,0-1,0 1,1 0,-1-1,0 1,1 0,-1 0,1 1,0-1,-1 0,1 1,0 0,0-1,0 1,0 0,0 1,0-1,1 0,-1 1,0 0,0 0,0 0,0 0,1 0,-1 1,0-1,0 1,0 0,0 0,0 0,0 0,2 2,152 56,-116-44,0 1,-1 3,-1 1,-1 2,2 3,-1 7,-32-25,1-1,0 1,0-1,1-1,-1 1,1-1,0-1,1 0,8 3,37 7,-34-7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4:30.208"/>
    </inkml:context>
    <inkml:brush xml:id="br0">
      <inkml:brushProperty name="width" value="0.05" units="cm"/>
      <inkml:brushProperty name="height" value="0.05" units="cm"/>
      <inkml:brushProperty name="color" value="#004F8B"/>
      <inkml:brushProperty name="ignorePressure" value="1"/>
    </inkml:brush>
  </inkml:definitions>
  <inkml:trace contextRef="#ctx0" brushRef="#br0">1443 1603,'24'-53,"6"7,33-76,-34-30,33 36,-34 73,25-57,-29 38,27-41,68-44,-80 98,1 1,3 2,22-17,-13 12,-40 40,0 0,0 1,1 0,0 1,1 1,0 0,1 1,7-3,44-22,-59 27,0 0,1 0,-1 1,1 0,0 1,0-1,0 1,1 1,-1 0,1 0,-1 1,1 0,0 0,-1 1,1 0,0 0,-1 1,1 1,0-1,-1 1,8 3,0 1,-1 2,0 0,0 0,-1 1,0 1,0 0,-1 1,0 1,-1 0,-1 1,0 0,7 10,98 131,-44 104,-60-206,-9-34,2 1,-1 0,2-1,1 0,0 0,1-1,10 15,66 115,23 151,-7-97,16 62,20 65,-32-110,-101-211,0 4,0-1,1 1,0-1,0 0,1-1,1 1,0-1,0 0,1 0,5 5,105 66,-40-33,-57-44,0-1,0-1,0-1,0-1,0 0,0-2,0 0,-1-1,1-1,-1-1,0-1,-1-1,1 0,-2-1,15-10,-18 10,-1 0,0-1,-1 0,0-1,-1 0,0-1,0-1,7-12,18-18,20-29,-4-3,-3-2,31-65,-45 80,-5 9,-2-1,-3-1,-1-2,-2-5,-13 39,1 1,1 0,1 0,0 1,2 0,1 2,0-1,5-2,67-97,64-103,-133 197,167-192,-103 139,-82 78,0 0,0-1,1 1,-1 0,0-1,0 1,1 0,-1-1,0 1,0 0,1 0,-1-1,0 1,1 0,-1 0,0 0,1-1,-1 1,0 0,1 0,-1 0,1 0,-1 0,0 0,1 0,-1 0,0-1,1 1,-1 1,1-1,-1 0,0 0,1 0,-1 0,1 0,-1 0,0 0,1 0,-1 1,0-1,1 0,-1 0,0 1,1-1,-1 0,0 0,0 1,1-1,-1 0,0 1,0-1,0 0,1 1,-1-1,0 0,0 1,0-1,0 0,0 1,0-1,0 1,1-1,-1 0,0 1,-1-1,1 1,0-1,0 0,0 1,-6 30,5-29,-63 111,39-78,12-15,2-2,-1-1,0-1,-1 0,0 0,-2-2,-13 12,8-11</inkml:trace>
  <inkml:trace contextRef="#ctx0" brushRef="#br0" timeOffset="1494.025">570 1475,'486'10,"-144"24,-288-24,132 22,2-8,82-3,365-24,-182-22,391 25,-539-47,91-2,261-68,-328 25,-247 73,1 4,0 4,0 3,1 4,36 5,141 1,-283 18,-61 4,34-12</inkml:trace>
  <inkml:trace contextRef="#ctx0" brushRef="#br0" timeOffset="3718.503">2700 423,'0'-12,"-1"1,0-1,0 0,-1 1,-1 0,1-1,-2 1,0 0,0 0,-1 1,0-1,-3-3,-31-108,40 126,0 0,-1 0,1 1,-1-1,0 0,0 1,0-1,-1 0,1 0,-1 0,0 1,0-1,-1 0,1 0,-1 0,0 0,0-1,0 1,0 0,-1-1,0 0,1 1,-1-1,-1 0,1 0,0-1,-1 1,1-1,-1 0,0 0,0 1,-2-2,1 1,-1-1,1 0,-1 0,0 0,1-1,-1 0,0 0,1 0,-1-1,0 0,1 0,-1 0,1-1,-1 0,-2-1,44-14,-26 15,1 0,0 0,0 1,0 0,0 1,0 0,0 1,0 0,0 1,0 0,0 0,-1 2,1-1,-1 1,2 2,-11-6,-1 0,1 1,-1-1,1 0,-1 1,1-1,-1 1,0-1,1 1,-1-1,0 1,1-1,-1 1,0-1,1 1,-1-1,0 1,0-1,0 1,0 0,0-1,0 1,0-1,0 1,0 0,0-1,0 1,0-1,0 1,0 0,0-1,0 1,-1-1,1 1,0-1,-1 1,1-1,0 1,-1-1,1 1,0-1,-1 1,1-1,-1 1,1-1,-1 0,1 1,-1-1,1 0,-1 0,1 1,-1-1,0 0,1 0,-1 0,1 0,-1 0,1 1,-1-1,0 0,1 0,-1-1,-40 9,33-7,0 0,1 0,-1 0,0-1,0-1,0 1,0-1,1 0,-1-1,0 0,1 0,0 0,-1-1,1 0,0-1,0 0,1 0,-1 0,1-1,0 0,0 0,0 0,1-1,0 0,0 0,0 0,1-1,0 0,0 0,1 0,0 0,-2-5,5 10,0 0,-1 0,1-1,1 1,-1 0,0 0,0-1,1 1,-1 0,1 0,0 0,0 0,0 0,0 0,0 0,0 0,0 0,1 0,-1 0,1 1,-1-1,1 0,-1 1,1 0,0-1,0 1,0 0,0 0,0 0,0 0,0 0,0 0,0 1,1-1,-1 1,0 0,0-1,1 1,-1 0,0 0,0 1,1-1,-1 0,0 1,0-1,0 1,0 0,1 0,-1-1,0 1,0 1,0-1,-1 0,1 0,0 1,0-1,-1 1,1 0,-1-1,1 1,-1 0,0 0,0 0,0 0,27 76,-27-76,-1 0,0 0,1 0,-1 0,0 0,0 1,0-1,-1 0,1 0,0 0,-1 0,1 0,-1 0,0 0,0 0,0 0,0 0,0 0,0 0,0-1,0 1,-1 0,1-1,-1 1,0-1,1 0,-1 1,0-1,1 0,-1 0,0 0,0 0,0 0,0-1,0 1,-1 0,0-2,0-1,1 1,0 0,-1-1,1 0,0 1,0-1,0 0,0 0,0 0,0 0,0-1,1 1,-1 0,1-1,0 1,-1-1,1 1,1-1,-1 0,0 1,0-1,1 0,0 0,-1 0,1 1,0-1,1 0,-1 0,1-2,-2 4,1-1,-1 1,1-1,0 1,-1-1,1 0,0 1,0-1,0 1,1-1,-1 1,0-1,0 1,1-1,-1 1,1-1,-1 1,1-1,0 1,0 0,-1-1,1 1,0 0,0-1,0 1,1 0,-1 0,0 0,0 0,0 0,1 1,-1-1,1 0,-1 0,0 1,1-1,-1 1,1-1,-1 1,1 0,0 0,-1-1,1 1,-1 0,1 0,-1 1,1-1,-1 0,1 0,0 1,-1-1,0 1,1 0,-1-1,1 1,-1 0,0 0,1-1,-1 1,0 0,0 1,0-1,0 0,0 0,1 1,6 21,-3 1</inkml:trace>
  <inkml:trace contextRef="#ctx0" brushRef="#br0" timeOffset="5266.041">1879 782,'1'-225,"-1"222,0 1,1-1,0 0,-1 0,1 0,0 0,0 1,0-1,1 0,-1 1,1-1,-1 1,1 0,0-1,0 1,0 0,0 0,0 0,1 0,-1 1,0-1,1 1,-1-1,1 1,0 0,0 0,-1 0,1 0,0 0,0 1,2-1,94 8,-94-5,-1 0,0 0,0 1,1-1,-1 1,-1 0,1 0,0 0,-1 0,1 1,-1-1,0 1,0 0,-1 0,1 0,-1 0,0 1,0-1,0 1,-1-1,1 1,-1 0,0-1,-1 1,1 0,-1 0,0 0,0-1,0 1,-1 0,1 0,-1-1,0 1,-1 0,1-1,-1 1,0-1,0 0,-1 1,0 0,1 0,-1-1,1 0,-1 0,0 0,0 0,-1 0,1-1,-1 1,1-1,-1 0,0 0,0-1,-1 1,1-1,0 0,-1 0,1 0,-1 0,0-1,0 0,1 0,-1 0,0-1,0 0,0 0,0 0,0 0,0-1,0 0,1 0,-1 0,0 0,0-1,1 0,-1 0,1 0,0 0,-1-1,1 0,0 0,1 0,-1 0,1-1,-1 1,1-1,0 0,-3-4,1-2,-1 0,1-1,1 0,0 0,1 0,0-1,0 1,1-1,1 1,0-1,0 0,1-2,4 10,-1 1,1-1,-1 1,1 0,0 0,1 1,-1-1,0 1,1 0,-1 0,1 1,-1-1,1 1,0 0,0 0,0 0,-1 1,1 0,0 0,0 0,0 0,0 1,0 0,-1 0,6 1,-5-1,1-1,0 1,-1-1,1 1,0 1,-1-1,0 1,1 0,-1 0,0 1,0 0,0 0,0 0,0 0,-1 1,0-1,1 1,-1 1,-1-1,1 0,-1 1,1 0,-1-1,-1 2,1-1,-1 0,0 0,0 1,0 0,-2-4,0 0,0 0,0-1,0 1,0 0,0 0,-1 0,1 0,-1 0,1-1,-1 1,0 0,0 0,0-1,0 1,0-1,0 1,0-1,0 1,-1-1,1 1,-1-1,1 0,-1 0,1 0,-1 0,1 0,-1 0,0 0,0-1,0 1,1-1,-1 1,0-1,0 0,0 1,0-1,0 0,0 0,1 0,-1-1,0 1,0 0,0-1,0 1,0-1,1 0,-1 0,0 1,1-1,-1 0,0 0,0-1,-15-12,1-1</inkml:trace>
  <inkml:trace contextRef="#ctx0" brushRef="#br0" timeOffset="10923.563">570 218,'0'4,"0"6,0 6,0 4,0 3,0 3,0 4,-4-1,-2-3,0 0,2-1,0 0,2-1,1 2,1-10,0-11,0-7</inkml:trace>
  <inkml:trace contextRef="#ctx0" brushRef="#br0" timeOffset="11885.779">211 628,'787'0,"-782"5,-9 0</inkml:trace>
  <inkml:trace contextRef="#ctx0" brushRef="#br0" timeOffset="12906.702">493 884,'-3'1,"1"0,-1 0,0 0,1 1,-1-1,1 1,0 0,-1-1,1 1,0 0,0 0,0 0,0 1,1-1,-1 0,1 1,-1-1,1 1,0-1,-1 3,-5 7,-64 134,18-30,5-16,47-97,-1 0,0 0,1-1,-1 1,0 0,0-1,0 0,-1 1,1-1,-1 0,1 0,-1 0,0 0,1-1,-1 1,0-1,0 0,0 0,0 0,0 0,-1 0,1-1,0 1,0-1,0 0,-1 0,1 0,0 0,0-1,0 1,-1-1,1 0,0 0,0 0,0 0,0-1,0 1,1-1,-1 1,0-1,1 0,-1 0,1-1,0 1,-1 0,1-1,0 1,0-1,1 0,-1 1,1-1,-1-1,-105-124,105 127,-1-1,1-1,0 1,0 0,0-1,0 1,0-1,1 1,-1-1,1 0,0 1,0-1,0 0,0 0,0 0,0 0,1 0,0 0,-1 0,1 0,0 0,1-1,-1 1,0 0,1 0,0 0,0 0,0 0,0 1,0-1,0 0,1 0,-1 1,1-1,0 1,0-1,0 1,0 0,2-2,14-9</inkml:trace>
  <inkml:trace contextRef="#ctx0" brushRef="#br0" timeOffset="13970.941">467 961,'226'-15,"-154"8,1 2,0 4,20 4,-93-3,0 0</inkml:trace>
  <inkml:trace contextRef="#ctx0" brushRef="#br0" timeOffset="15239.512">467 1142,'74'-49,"-64"44,1 0,-1 1,1 0,0 1,-1 0,1 0,1 2,-1-1,0 1,0 1,0 0,1 0,-1 2,0-1,0 1,0 1,0 0,0 0,-1 1,1 0,-1 1,5 4,-13-8,0 0,0 1,-1-1,1 0,-1 1,1 0,-1-1,0 1,0 0,0 0,1-1,-2 1,1 0,0 0,0 0,-1 0,1 0,-1 0,1 1,-1-1,0 0,0 0,0 0,0 0,0 0,-1 0,1 1,-1-1,1 0,-1 0,0 0,1 0,-1 0,0-1,0 1,-1 1,-53 61,55-63,-11 5,0 0,0 0,0-1,-1 0,0-1,0 0,0-1,-1-1,1 0,-1 0,1-1,-1-1,1 0,-1-1,1 0,-13-3,-21 2,-45 0,324 3,-218 0,0 1,0 1,0 0,0 1,0 0,0 2,-1 0,7 4,112 29,-127-38,-1-1,-1 1,1-1,0 1,0-1,-1-1,1 1,0-1,0 1,-1-1,1-1,-1 1,1-1,-1 0,1 0,-1 0,2-2,5-7</inkml:trace>
  <inkml:trace contextRef="#ctx0" brushRef="#br0" timeOffset="20568.628">596 38,'0'334,"3"-311,10-27,76-86,-53 46,-21 24,1 0,0 1,2 1,0 1,1 1,5-3,112-96,-121 106,-4 6</inkml:trace>
  <inkml:trace contextRef="#ctx0" brushRef="#br0" timeOffset="21432.063">1185 295,'-7'0,"4"-1,0 0,0 1,0-1,-1 1,1 0,0 0,0 0,0 0,-1 0,1 1,0-1,0 1,0 0,0 0,0 0,0 1,0-1,0 1,0-1,1 1,-1 0,0 0,1 0,0 0,0 1,-1-1,1 1,0-1,1 1,-1 0,0 0,1-1,0 1,0 0,-1 3,-3 161,8-103,-2-46,-1-28</inkml:trace>
  <inkml:trace contextRef="#ctx0" brushRef="#br0" timeOffset="22312.628">1134 243,'75'-20,"-67"18,1 0,0 1,0 0,0 0,0 1,0 0,0 1,-1 0,1 0,0 1,0 0,-1 1,9 2,-17-5,1 0,-1 1,1-1,-1 0,1 0,0 0,-1 1,1-1,-1 0,1 0,-1 1,1-1,-1 0,0 1,1-1,-1 1,1-1,-1 1,0-1,1 1,-1-1,0 1,1-1,-1 1,0-1,0 1,0-1,0 1,1-1,-1 1,0 0,0-1,0 1,0-1,0 1,0 0,0-1,-1 1,1-1,0 1,0-1,0 1,-1-1,1 1,0 0,0-1,-1 1,1-1,0 0,-1 1,1-1,-1 1,1-1,-1 0,1 1,-1-1,1 0,-1 1,1-1,-1 0,1 0,-1 1,1-1,-1 0,-40 11,38-11,-8 2,1 0,-1 1,0 0,1 0,0 1,0 1,0-1,0 2,1-1,0 1,0 1,-4 3,7-4,0-2,0 1,-1-1,1 0,-1 0,0-1,0 0,0 0,0-1,-1 0,1 0,-1 0,0-1,-2 0</inkml:trace>
  <inkml:trace contextRef="#ctx0" brushRef="#br0" timeOffset="23815.505">1185 500,'191'25,"16"2,-118-27,-65 0</inkml:trace>
  <inkml:trace contextRef="#ctx0" brushRef="#br0" timeOffset="24999.676">1494 346,'24'40,"-13"-28,1-1,1 0,0 0,0-1,1-1,0 0,0-1,1-1,0 0,1-1,4 1,-17-7,1 0,-1 0,0 0,1 1,-1-1,0 1,0 0,0 0,0 0,0 0,0 1,0-1,0 1,0 0,-1-1,1 2,0-1,-1 0,0 0,1 1,-1-1,0 1,-1-1,1 1,0 0,-1 0,1 0,-1 0,0 0,0 0,0 0,0 1,-1-1,1 2,-4-1,-1 0,1 0,-1 0,0-1,0 1,0-1,0 0,-1 0,1-1,-1 1,0-1,0 0,1 0,-1-1,0 0,-1 1,1-1,0-1,0 1,-1-1,-9 3,-136 28,40-26,95-11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6:00.081"/>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29,'74'-20,"179"12,-156 10,1179-2,-1049 27,65-28,-265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6:02.148"/>
    </inkml:context>
    <inkml:brush xml:id="br0">
      <inkml:brushProperty name="width" value="0.05" units="cm"/>
      <inkml:brushProperty name="height" value="0.05" units="cm"/>
      <inkml:brushProperty name="color" value="#004F8B"/>
      <inkml:brushProperty name="ignorePressure" value="1"/>
    </inkml:brush>
  </inkml:definitions>
  <inkml:trace contextRef="#ctx0" brushRef="#br0">878 1947,'35'16,"54"23,37 8,190-46,-278-1,0-2,0-2,0-1,-1-2,6-3,149-11,-123 18,106-22,-84 8,-64 13</inkml:trace>
  <inkml:trace contextRef="#ctx0" brushRef="#br0" timeOffset="9345.492">2443 203,'8'1,"-1"0,0 0,1 1,-1 0,0 0,0 1,0 0,0 0,0 0,-1 1,0 0,1 0,-2 1,6 5,-10-10,28 20,-22-16,0 0,-1 0,1 1,-1 0,0 0,0 1,0-1,-1 1,0 0,0 1,0-1,-1 1,0 0,0 0,-1 1,1 2,2 142,-8-103,1-40,1 0,-2 0,1-1,-1 1,-1 0,0-1,0 0,0 1,-1-1,-1 0,1-1,-1 1,0-1,-1 0,0 0,0-1,0 0,-1 0,0 0,-1 0,-90 106,-57-4,141-98,1 1,0 0,0 0,1 2,1-1,0 2,-7 10,14-19,-1 1,1 0,0 0,0 0,0 0,1 1,0 0,1-1,-1 1,1 0,0 0,1 1,0-1,0 0,1 0,0 1,0-1,0 0,2 6,47 171,-4-88,-27 111,-11-165,-1 0,-2 1,-2-1,-2 1,-4 26,3-65,1 0,-1 0,0-1,0 1,0-1,0 1,-1-1,0 1,1-1,-1 0,0 0,-1 0,1 0,0 0,-1 0,0-1,0 1,1-1,-2 0,1 0,0 0,0 0,0 0,-1-1,1 0,-1 1,1-1,-1-1,-2 2,-114 5,106-7,-79-2,7 2,0-4,0-4,-10-6,-20-1,-1 4,0 6,-95 8,44-1,-15-25,173 21,-1-1,1 0,-1-1,1 0,0-1,0 0,1 0,0-1,0 0,0 0,0-1,-37-24,-159-46,196 72,0 0,1-1,0 0,0-1,0 0,1 0,0 0,1-1,-1 0,1 0,1-1,0 1,0-1,0-1,1 1,1-1,0 1,0-1,0-2,-19-44,-50-131,-34-41,97 206,1-1,1-1,1 1,1-1,2 0,0 0,1-8,-3-12,-4-77,5 0,7-28,-1-5,-2-171,0 323,-1 0,0 0,1 0,0 0,0 0,-1-1,1 1,1 0,-1 0,0 0,0 0,1 0,-1 0,1 0,0 0,-1 0,1 0,0 0,0 0,0 0,1 1,-1-1,0 0,1 1,-1-1,1 1,-1-1,1 1,0 0,-1 0,1 0,0 0,0 0,0 0,0 0,0 0,0 1,0-1,0 1,0 0,0-1,1 1,-1 0,0 0,0 1,2-1,76 43,-31-11,-10-17,0-2,1-1,0-2,1-2,0-2,0-1,1-3,33-1,810-3,-828 3,156-12,-47-22,126 14,-83-14,109 2,-116 13,-175 13,-3 2</inkml:trace>
  <inkml:trace contextRef="#ctx0" brushRef="#br0" timeOffset="12992.79">4957 562,'-2'17,"-1"0,0-1,0 1,-2-1,0 0,-1 0,-1 0,-5 8,-8 22,-42 161,58-185,0-1,-2 0,0 0,-2-1,0 1,-1-2,-9 15,1-6,10-19,1 1,0 0,1 0,0 1,1-1,0 1,0 0,1 0,0 0,1 1,0 4,4 104,-2-118,0 1,1-1,-1 0,1 0,0 1,-1-1,1 0,0 0,0 0,1 0,-1 0,0 0,1 0,-1 0,1-1,-1 1,1 0,0-1,0 1,0-1,0 0,0 0,0 0,0 0,0 0,0 0,1 0,-1-1,0 1,1-1,-1 0,0 1,1-1,-1 0,0 0,1-1,-1 1,0 0,1-1,-1 0,0 1,0-1,0 0,1 0,-1 0,0 0,0-1,0 1,-1 0,1-1,0 1,0-1,18-6,1 2,1 0,-1 1,1 2,0 0,0 1,0 1,0 1,0 1,12 2,36 0,-20 1,-1 2,0 2,0 2,-1 3,43 16,-42-13,128 17,28-24,-63-8,28 24,33 0,-199-27,0 0,0 0,0 0,-1 0,1-1,-1 1,1-1,-1 0,0 0,0 0,0-1,-1 1,1-1,-1 0,0 1,0-1,0 0,0 0,-1 0,0 0,0-1,0 1,0 0,0-1,-1 1,0 0,0-1,0 1,-1 0,1-1,-1 1,0 0,0 0,0-1,-3-2,3-17,-5-80,-4 0,-5 2,-8-19,10 37,4-1,3 0,4 0,5-14,-2-6,-1 102,0 0,1 0,-1 0,0 0,0 1,-1-1,1 0,-1 0,1 0,-1 0,0 0,0 1,0-1,0 0,-1 1,1-1,-1 1,1-1,-1 1,0 0,0 0,0 0,0 0,0 0,-1 0,1 0,-1 1,1-1,-1 1,1 0,-1 0,0 0,0 0,0 0,1 0,-1 1,0 0,0-1,0 1,0 0,0 0,0 1,-156 26,-142-24,27-28,-357 24,575 11,50-4</inkml:trace>
  <inkml:trace contextRef="#ctx0" brushRef="#br0" timeOffset="16702.582">2776 75,'428'0,"-254"24,488-23,-488 4,-169-2,0 1,-1-1,0 1,0-1,0 2,0-1,0 0,-1 1,0-1,0 1,0 0,-1 0,1 0,-1 0,0 0,-1 1,1-1,-1 1,0-1,-1 1,1 0,-1-1,0 1,0-1,-1 1,0-1,0 1,0-1,-1 2,2 8,-3 11,-1-1,-1 1,-1-1,-2-1,0 1,-6 10,-16 50,22-65,-1-1,0-1,-2 0,0 0,-1-1,0 0,-2-1,0-1,-9 8,-64 59,61-47,2 1,2 1,1 0,2 2,-8 24,20-47,0-1,1 1,1 0,1 1,0-1,1 1,1 0,0 4,2 344,-25-237,19 73,5-197,0-1,0 0,-1 0,1 0,-1 0,0 0,0 0,0 0,-1-1,1 1,0-1,-1 1,0-1,1 0,-1 0,0 0,0 0,0-1,-1 1,1-1,0 0,0 0,-1 0,1 0,-1-1,0 1,-98 0,77-2,-186-18,155 12,-2 2,1 3,-49 4,11 0,-373-2,283 25,133-8,46-13</inkml:trace>
  <inkml:trace contextRef="#ctx0" brushRef="#br0" timeOffset="25927.535">7216 1563,'47'32,"-44"-31,145 19,-37-11,93 32,387-42,-431-29,-95 13,-34 10,-1-1,1-2,-2-1,1-1,-2-1,0-2,0-1,-2-1,0-2,6-6,71-56,-13-30,-82 100,-1 0,0-1,0 0,-1 0,-1 0,0 0,-1-1,0 0,-1 0,0 0,-1-1,-1 1,0 0,0-1,-2 1,0-1,0 1,-2-7,-49-107,44 112,-2 0,0 1,-1 0,0 0,-1 2,0-1,-1 2,-1-1,0 2,0 0,-6-3,-51-49,62 52,0 0,-1 1,-1 0,1 1,-1 0,-1 0,1 1,-10-3,-122-30,-31-13,-71-71,208 111,1 2,-2 1,1 2,-1 1,-1 2,1 2,-3 2,-511 3,539-2,1 2,-1-1,1 1,-1 1,1 0,0 1,0 0,0 1,0 0,1 1,0 1,0-1,1 2,-1-1,2 1,-1 1,1 0,1 0,-1 1,-2 4,4-4,0 0,0 0,1 0,1 0,0 1,0 0,1 0,0 0,-1 7,-19 124,24 152,-1-283,-1 1,0-1,0 0,-1 1,-1-1,0-1,0 1,-1-1,0 1,-1-1,-33 101,38-100,0 0,1 0,0 0,0-1,2 1,-1 0,1-1,1 1,0-1,0 0,1 0,0 0,1 0,0-1,1 1,0-1,51 77,-55-81,1 0,-1-1,1 1,0-1,0 0,1 0,0 0,-1 0,1 0,0-1,1 0,-1 0,0 0,1 0,0-1,0 0,-1 0,1 0,3 0,55 44,-59-41,0-1,0 0,0 0,0 0,1-1,-1 1,1-1,0 0,0-1,0 1,0-1,0 0,1 0,-1 0,1-1,-1 0,5 0,3-3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6:31.589"/>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0 232,'26'-49,"-17"40,0 1,1 0,0 1,1 0,0 0,0 1,0 1,1 0,2 0,57-32,-56 27,-4 1,1 1,0 0,0 1,0 0,1 1,0 1,1 0,-1 0,1 2,11-3,145 7,-167 0,0 0,0 1,0-1,0 1,0 0,-1 0,1 0,0 0,-1 0,0 0,1 1,-1-1,0 1,0 0,0-1,-1 1,1 0,-1 0,1 0,-1 0,0 1,0-1,-1 0,1 0,0 1,-1-1,0 1,3 18</inkml:trace>
  <inkml:trace contextRef="#ctx0" brushRef="#br0" timeOffset="871.091">102 360,'107'-43,"112"-1,-108 28,-89 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6:35.869"/>
    </inkml:context>
    <inkml:brush xml:id="br0">
      <inkml:brushProperty name="width" value="0.05" units="cm"/>
      <inkml:brushProperty name="height" value="0.05" units="cm"/>
      <inkml:brushProperty name="color" value="#004F8B"/>
      <inkml:brushProperty name="ignorePressure" value="1"/>
    </inkml:brush>
  </inkml:definitions>
  <inkml:trace contextRef="#ctx0" brushRef="#br0">77 0,'364'1,"-263"18,-80-16</inkml:trace>
  <inkml:trace contextRef="#ctx0" brushRef="#br0" timeOffset="519.704">0 179,'571'0,"-544"0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6:57.254"/>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0,'3106'0,"-3083"0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57:34.559"/>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26,'0'-4,"0"-6,0-1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6:28.627"/>
    </inkml:context>
    <inkml:brush xml:id="br0">
      <inkml:brushProperty name="width" value="0.1" units="cm"/>
      <inkml:brushProperty name="height" value="0.6" units="cm"/>
      <inkml:brushProperty name="color" value="#5B2D90"/>
      <inkml:brushProperty name="ignorePressure" value="1"/>
      <inkml:brushProperty name="inkEffects" value="pencil"/>
    </inkml:brush>
  </inkml:definitions>
  <inkml:trace contextRef="#ctx0" brushRef="#br0">1 56,'5'0,"6"0,1 5,-1 6,2 2,0 2,-4 0</inkml:trace>
  <inkml:trace contextRef="#ctx0" brushRef="#br0" timeOffset="3634.94">171 0,'0'5,"0"6,0 6,4 1,2 1,5-2,0-5,4-3,8-4,5-3,3-1,1-1,0-1,-1 0,-1 0,-1 1,0 4,0 2,-1 5,-5 5,-7 5,0-1,-4 0,2 2,-2 3,1 0,-1 2,-2 1,-4 1,-2-1,-2 1,-2-1,0 1,0 4,-1 2,1-1,-1-1,-4-6,-1-3,0-1,-4 1,1 1,-5-4,-3 4,-9 3,1 1,-2-4,0-2,0-4,-6-1,-1-4,0-4,0-4,3-2,0-3,2-1,0 0,0-1,2 0,-1 0,0 1,9 0,14-1,11 1,10 0,7 0,5-4,1-2,2 0,0 1,-1 2,0 1,-1 1,-5-5,-2-5,0-11,-3-6,-1 1,7 1,-2 0,-4 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6:39.110"/>
    </inkml:context>
    <inkml:brush xml:id="br0">
      <inkml:brushProperty name="width" value="0.2" units="cm"/>
      <inkml:brushProperty name="height" value="0.2" units="cm"/>
      <inkml:brushProperty name="color" value="#004F8B"/>
      <inkml:brushProperty name="ignorePressure" value="1"/>
    </inkml:brush>
  </inkml:definitions>
  <inkml:trace contextRef="#ctx0" brushRef="#br0">1 541,'2'-9,"1"0,0-1,0 2,1-1,0 0,1 1,0 0,0 0,1 0,0 1,0 0,1 0,0 0,0 1,0 0,1 0,0 1,6-4,31-26,-7-1,2 2,1 1,2 3,1 1,23-9,16-7,-60 29,1 2,1 1,0 0,1 2,0 1,1 1,0 1,0 2,0 1,1 0,0 2,0 2,0 0,-23 1,0 1,0 0,0 0,0 0,0 0,0 1,-1-1,1 1,0 1,-1-1,0 0,1 1,-1 0,0 0,-1 0,1 1,0 0,-1-1,0 1,0 0,0 0,0 1,-1-1,1 0,-1 1,0 0,-1-1,1 1,-1 0,0 0,0 0,-1 0,1 5,-17 135,1-62,10-57,-1 0,-2-1,-1 0,0 0,-2-1,-1 0,-1-1,-8 11,-4 9,-172 264,177-270,-1-1,-2-1,-1 0,-2-2,-28 29,-94 75,146-134,0-1,0 0,0 1,0-1,0 0,-1 0,1-1,-1 1,1 0,-1-1,0 0,1 1,-1-1,0 0,0 0,0-1,0 1,0-1,0 1,0-1,0 0,0 0,0 0,0-1,0 1,0-1,0 1,0-1,0 0,0 0,1-1,-1 1,0 0,1-1,-1 0,0 0,3-2,0 0,0 0,0 0,1 0,0 0,0 0,0 0,0 1,1-1,-1 0,1 1,0-1,0 1,0-1,1 1,-1 0,1 0,-1 0,1 0,0 1,1-1,-1 1,0 0,0 0,1 0,0 0,-1 0,1 1,0 0,0 0,0-1,180-48,-136 44,0 1,0 3,0 2,7 3,32-1,-25-2,-32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6:42.921"/>
    </inkml:context>
    <inkml:brush xml:id="br0">
      <inkml:brushProperty name="width" value="0.2" units="cm"/>
      <inkml:brushProperty name="height" value="0.2" units="cm"/>
      <inkml:brushProperty name="color" value="#004F8B"/>
      <inkml:brushProperty name="ignorePressure" value="1"/>
    </inkml:brush>
  </inkml:definitions>
  <inkml:trace contextRef="#ctx0" brushRef="#br0">20 1,'-2'1,"1"0,0 0,-1 0,1 0,0 1,-1-1,1 0,0 1,0-1,0 1,0-1,1 1,-1 0,0-1,1 1,-1 0,1-1,-1 1,1 0,0 0,0-1,-1 1,2 0,-1 0,0 0,0-1,0 1,1 0,-1 0,1-1,-1 1,1 0,0-1,0 1,1 1,-1 4,56 401,-46-218,-11-160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16:23.78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10085 611,'1340'0,"-1332"-2,-1 0,1-1,-1-1,0 1,0-1,0 0,-1 0,1-1,-1 0,0 0,0-1,-1 0,0 0,0 0,0 0,-1-1,0 0,0 0,0 0,-1 0,0 0,-1-1,1 0,-2 1,1-1,12-24,68-151,-75 169,-2-1,1 0,-2 0,0 0,-1-1,-1 1,0-1,-1 0,0 0,-2-7,2 47,-2 0,-1 0,0-1,-2 1,-1-1,-4 14,0-11,2 0,1 1,1 0,1 1,2-1,1 1,1-1,1 1,1 3,44 104,-45-131,1-1,-1 1,1 0,0-1,0 1,0-1,1 1,-1-1,1 0,-1 0,1 0,0 0,0-1,1 1,-1-1,1 0,-1 0,1 0,-1 0,1 0,0-1,0 0,0 0,0 0,0 0,0-1,0 1,0-1,0 0,0 0,0-1,0 1,0-1,0 0,0 0,0 0,0 0,0-1,-1 0,1 0,0 0,-1 0,0 0,1-1,-1 1,0-1,0 0,-1 0,1 0,1-2,63-177,25-45,-93 219,-7 31,4 0,2-1,0 1,1 0,2 0,0 0,1-1,2 1,0-1,1 1,1-1,1-1,2 1,0-1,1-1,0 0,9 11,-7-13,-8-10,0 0,0-1,1 0,0 0,0 0,1 0,0-1,0 0,1 0,0-1,0 1,0-1,0-1,1 0,0 0,-6-3,0 0,0-1,-1 0,1 1,0-1,0 0,0 0,0 0,0 0,0 0,0-1,0 1,0 0,-1-1,1 0,0 1,0-1,0 0,-1 0,1 0,-1 0,1 0,0 0,-1 0,0-1,1 1,-1-1,0 1,0-1,0 1,0-1,0 0,0 1,0-1,0 0,-1 0,1 0,-1 1,1-1,-1 0,0 0,0-1,7-86,-8 87,-2-63,0 41,2 0,0 1,2-1,0 0,2 0,0 0,3-3,66-120,-72 147,0 1,0-1,1 0,-1 0,0 1,1-1,-1 0,1 0,-1 1,0-1,1 0,-1 0,1 0,-1 0,1 0,-1 1,0-1,1 0,-1 0,1 0,-1 0,1 0,-1-1,0 1,1 0,-1 0,1 0,-1 0,1 0,-1 0,0-1,1 1,-1 0,1 0,-1-1,0 1,1 0,-1-1,0 1,0 0,1-1,-1 1,0 0,0-1,1 1,-1-1,0 1,0 0,0-1,0 1,0-1,0 1,1-1,-1 1,0 0,0-1,3 42,-31 225,30-96,-1-168,0-1,0 0,0 1,0-1,1 0,-1 0,1 0,-1 0,1 0,-1 0,1-1,-1 1,1 0,0-1,-1 1,1-1,0 0,-1 1,1-1,0 0,0 0,-1 0,1 0,0 0,0-1,-1 1,1 0,0-1,-1 0,1 1,0-1,-1 0,1 0,-1 0,180-50,196 49,-151-50,-54 53,-169-1,-1 1,1-1,0 1,-1-1,1 1,0 0,-1 0,1 0,-1 0,1 0,-1 1,0-1,1 1,-1 0,0 0,0-1,0 1,0 1,-1-1,1 0,0 0,-1 1,0-1,1 0,-1 1,0 0,0-1,-1 1,1 0,0 1,0 93,-3-51,26 84,-24-130,0 0,0-1,0 1,0-1,0 1,0 0,1 0,-1-1,0 1,0 0,0-1,1 1,-1 0,0 0,0-1,1 1,-1 0,0 0,1 0,-1-1,0 1,1 0,-1 0,0 0,1 0,-1 0,0 0,1 0,-1 0,0 0,1 0,-1 0,0 0,1 0,-1 0,0 0,1 0,-1 0,1 0,-1 0,0 0,0 1,1-1,-1 0,0 0,1 0,-1 1,0-1,0 0,1 0,-1 1,0-1,0 0,1 0,-1 1,0-1,0 0,0 1,0-1,0 0,1 1,-1-1,6-32,12-94,-15 113,0 0,-1 0,0 0,-1-1,-1 1,0 0,-1-1,0 1,-2-6,3 19,-1 0,1 0,0 1,0-1,-1 0,1 0,0 1,0-1,-1 0,1 0,0 0,-1 0,1 0,0 0,-1 1,1-1,0 0,0 0,-1 0,1 0,0 0,-1 0,1 0,0 0,-1 0,1 0,0 0,-1-1,1 1,0 0,-1 0,1 0,0 0,0 0,-1-1,1 1,0 0,0 0,-1-1,1 1,0 0,0 0,-1-1,1 1,0 0,0 0,0-1,0 1,0 0,-1-1,1 1,0 0,0-1,0 1,0 0,0-1,-8 36,7-27,0-5,1 0,-1 0,0 0,0-1,0 1,0 0,0 0,-1-1,1 1,-1-1,0 1,1-1,-1 1,0-1,-1 0,1 0,0 0,-1 0,1-1,1-1,-1-1,1 0,0 1,0-1,0 0,0 0,0 0,0 0,0 0,0 0,0 0,0-1,1 1,-1 0,0 0,1-1,-1 1,1 0,-1-1,1 1,0 0,-1-1,1 1,0-1,0 1,0 0,0-1,0 1,1-1,-1 1,-3-32,2 0,2 0,1-1,1 1,2 0,1 1,4-9,16-95,-9 96,-16 40,-1-1,0 1,1-1,-1 1,1-1,-1 1,0-1,1 1,-1 0,1-1,-1 1,1-1,-1 1,1 0,0 0,-1-1,1 1,-1 0,1 0,0 0,-1 0,1 0,-1 0,1 0,0 0,-1 0,1 0,0 0,-1 0,1 0,-1 0,1 0,0 1,-1-1,1 0,-1 1,1-1,-1 0,1 1,-1-1,1 0,-1 1,1-1,-1 1,0-1,1 1,-1-1,0 1,1-1,-1 1,0 0,0-1,1 1,-1-1,0 1,0-1,0 1,0 0,0-1,0 1,0 0,0-1,0 1,0 0,4 17,0 1,-2-1,0 1,-1-1,-1 1,-1 0,-1 7,0 21,1 632,1-689</inkml:trace>
  <inkml:trace contextRef="#ctx0" brushRef="#br0" timeOffset="1149.291">13818 306,'0'712,"0"-689</inkml:trace>
  <inkml:trace contextRef="#ctx0" brushRef="#br0" timeOffset="5760.325">13793 688,'-1'0,"0"0,1 0,-1 1,0-1,0 0,1 1,-1-1,0 1,0-1,1 1,-1-1,0 1,1-1,-1 1,1 0,-1-1,1 1,-1 0,1 0,-1-1,1 1,0 0,-1 0,1 0,0-1,0 1,0 0,0 0,0 0,0 0,0-1,0 1,0 0,0 0,0 0,0 0,0-1,1 1,-1 0,0 0,1 0,-1-1,0 1,1 0,-1 0,1-1,-1 1,1 0,0-1,-1 1,1-1,6 4,1-1,-1 0,1 0,-1-1,1 0,0-1,0 1,0-2,0 1,0-1,0 0,0 0,6-2,8 1,446-1,-465 3,0 0,0-1,0 0,1 1,-1-1,0 0,0-1,0 1,1 0,-1-1,0 0,0 0,0 0,0 0,0 0,0 0,0-1,0 0,-1 1,1-1,-1 0,1 0,-1-1,0 1,1 0,-1-1,-1 1,1-1,0 0,-1 0,1 0,-1 0,0 0,0 0,0 0,0 0,0-58,-2 54,1 0,-1 0,1-1,1 1,-1 0,1 0,0 0,1 0,0 0,0 0,0 0,1 0,2-5,2 4,0-1,1 1,-1 0,1 1,1 0,-1 0,1 1,1 0,-1 1,1 0,9-4,91-54,-104 60,0 0,0 1,0 0,0 0,0 0,1 1,-1 0,1 0,-1 1,0 0,1 0,-1 0,1 1,-1 0,0 0,1 1,-1 0,0 0,0 0,0 1,0 0,-1 0,5 3,47 76,-43-59,-1 0,-2 1,0 1,-1 0,-2 1,-1 0,-1 0,-1 0,0 9,7 24,-6 7,-6-65,0 1,0-1,0 1,0-1,0 0,0 1,-1-1,1 1,0-1,-1 1,0-1,1 0,-1 1,0-1,1 0,-1 0,0 0,0 1,0-1,0 0,0 0,0 0,-1 0,1-1,0 1,0 0,-1 0,1-1,0 1,-1-1,1 1,-1-1,1 0,0 1,-1-1,1 0,-1 0,1 0,-1 0,1 0,-1-1,-3 1,-1-1,1 0,0 0,0-1,0 0,0 0,1 0,-1 0,0-1,1 1,0-1,-1-1,1 1,0 0,1-1,-1 0,1 0,-1 0,1 0,1-1,-1 1,0-1,1 1,0-1,0 0,-1-4,-1-7,1 1,0-1,1 1,1-1,0 0,1 0,1 1,1-7,-1 15,0 1,0-1,0 1,1-1,0 1,0 0,1 0,0 0,0 0,0 1,1-1,0 1,0-1,0 1,1 1,-1-1,1 1,0-1,0 2,1-1,-1 0,1 1,0 0,0 0,0 1,0 0,1 0,-1 0,0 1,3-1,20 0,1 2,-1 0,0 2,0 2,0 0,19 6,-43-8,-1 0,1 0,-1 0,1 0,-1 0,0 1,1 0,-1 0,-1 0,1 0,0 1,-1 0,0 0,0-1,0 2,0-1,-1 0,1 0,-1 1,0 0,-1-1,1 1,-1 0,0 0,0 0,0 1,-1 133,0-137,0-1,1 1,-1 0,0-1,0 1,0-1,-1 1,1 0,0-1,0 1,-1-1,1 1,-1-1,1 1,-1-1,0 1,0-1,0 1,0-1,0 0,0 0,0 1,0-1,0 0,0 0,-1 0,1 0,0 0,-1-1,1 1,-1 0,1-1,-1 1,1-1,-1 1,1-1,-1 0,1 1,-1-1,0 0,1 0,-1 0,1 0,-1-1,0 1,1 0,-1-1,1 1,-1-1,1 1,-1-1,1 0,-1 0,1 0,0 1,0-1,-1 0,1-1,0 1,0 0,0 0,0 0,0-1,0 1,0-1,-11-119,13 97,0 3,1-1,1 1,1 0,2 0,-1 0,2 0,1 1,1 0,0 1,3-3,-5 14,-1 0,1 1,1 0,-1 0,1 1,0 0,1 0,-1 1,1 0,0 1,1 0,-1 0,7-1,31-16,54-45,-88 57,1 0,0 0,0 1,0 1,1 0,0 1,1 1,-1 0,1 1,0 1,5 0,40-11,-30 5,-1 3,1 0,0 2,0 1,1 1,21 3,-50 0,-1-1,1 1,-1 0,1 0,-1 0,1 0,-1 1,1-1,-1 1,0-1,0 1,0 0,0 0,0-1,0 2,0-1,-1 0,1 0,-1 0,0 1,1-1,-1 1,0-1,-1 1,1-1,0 1,-1 0,1-1,-1 1,0 1,-3 85,-3-56,5-23,0 0,-1-1,0 1,0 0,-1-1,-1 0,1 0,-1 0,-1 0,0 0,0-1,0 0,-4 3,9-10,-1 0,0 0,0 0,0 0,1 0,-1 0,0-1,0 1,0 0,-1 0,1-1,0 1,0-1,0 1,0-1,-1 1,1-1,0 0,0 0,-1 1,1-1,0 0,-1 0,1 0,0-1,0 1,-1 0,1 0,0-1,0 1,-1 0,1-1,0 1,0-1,0 0,0 1,0-1,0 0,0 0,0 0,0 0,0 0,0 0,0 0,1 0,-1 0,0 0,1 0,-1-1,-8-68,14 43,2 0,1 0,2 1,0 0,1 0,2 1,1 1,0 0,2 1,1 1,11-12,-26 33,0-1,1 1,-1 0,0 0,1 0,-1 0,1 0,-1 0,1 0,-1 1,1 0,0-1,-1 1,1 0,0 0,-1 0,1 1,-1-1,1 1,-1-1,1 1,0 0,-1 0,0 0,1 0,-1 0,0 1,0-1,1 1,-1-1,0 1,-1 0,1 0,0 0,0 0,-1 0,1 0,-1 1,0-1,1 2,29 23,-25-24,-1 0,0 0,0 1,-1 0,1 0,-1 0,0 0,0 1,0 0,0-1,-1 2,0-1,0 0,0 1,-1-1,0 1,0 0,0-1,-1 1,0 0,0 0,0 0,-1 4,1 15,-1 0,-1-1,-2 1,0-1,-2 0,0 0,-2 0,-6 16,7-20,2 1,0-1,1 1,2 0,0 0,1 0,1 1,-3 62,-18 31,17 333,3 788,22-849,-20-369,-1-15,1 1,-1 0,0-1,-1 1,1 0,-1-1,1 1,-1 0,0 0,0 0,-1-1,1 1,-1 0,0 0,0-1,0 1,-1-1,1 1,-1-1,0 1,0-1,0 0,0 0,0 0,-1 0,1 0,-1 0,0-1,0 0,0 1,-13-1,0-1,0 0,0-1,0-1,0-1,1 0,-1-1,0 0,1-2,-4-1,-11-2,-140-32,-1 8,-2 6,-11 8,-127 6,-16 14,192 7,1 7,-58 16,-88 13,6-15,-238-6,-1106-27,1320-21,251 22,0-3,1-1,0-3,-41-13,-198-52,109 5,6 25,151 40,3-2</inkml:trace>
  <inkml:trace contextRef="#ctx0" brushRef="#br0" timeOffset="79217.939">2896 1,'-10'10,"0"0,1 1,0 0,0 0,1 1,0 0,2 1,-1 0,1 0,1 0,0 1,-2 11,2 4,-1-1,-2 0,-1 0,-1 0,-1-1,-2-1,-1 0,0-1,-10 11,15-20,0 1,1 0,1 0,1 1,0 0,2 0,0 1,1-1,0 1,2 0,0 4,0-10,-3 425,3-375,-1-36,1 0,2 0,0 0,2 0,1 0,1 0,1-1,2 1,13 24,-3 2,-3-1,9 50,2 186,-26-254,2 0,1 0,2-1,1 1,2-1,4 7,26 87,-11 111,-18-4,3-105,-5 1,-9 84,1-62,-15 87,7-143,4 0,7 65,-1-53,0 580,9-757,-5 32</inkml:trace>
  <inkml:trace contextRef="#ctx0" brushRef="#br0" timeOffset="81421.167">1 2567,'0'-3,"0"0,0-1,1 1,-1 0,1 0,0 0,0 0,0 0,0 0,1 0,-1 1,1-1,0 0,-1 1,1-1,0 1,1 0,-1-1,0 1,1 0,-1 0,1 1,0-1,-1 1,1-1,0 1,0 0,0 0,0 0,0 0,0 0,1 1,109-8,-97 9,289 28,-118-14,78 21,303 14,563-51,-731 1,-378 0</inkml:trace>
  <inkml:trace contextRef="#ctx0" brushRef="#br0" timeOffset="86143.192">2845 2668,'27'-1,"0"0,0-2,-1 0,1-2,-1-1,20-8,6 1,1 1,0 3,1 3,0 1,0 3,0 3,17 3,447 45,536-48,-621-11,-130-5,28 14,-178 1,87-24,38-3,392 28,-311-28,1189 28,-1148-1,-202 25,-48-23,-90-3,-1 2,1 3,-1 2,24 7,-32-3,0-2,0-2,0-3,30-3,208 28,-206-16,49 6,0-6,55-5,-108-8,-58 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6:40.076"/>
    </inkml:context>
    <inkml:brush xml:id="br0">
      <inkml:brushProperty name="width" value="0.2" units="cm"/>
      <inkml:brushProperty name="height" value="0.2" units="cm"/>
      <inkml:brushProperty name="color" value="#004F8B"/>
      <inkml:brushProperty name="ignorePressure" value="1"/>
    </inkml:brush>
  </inkml:definitions>
  <inkml:trace contextRef="#ctx0" brushRef="#br0">329 28,'-47'34,"-14"49,-46 45,74-103,25-20,1 0,-1 0,1 1,0 0,1 0,-1 1,1 0,1 0,-1 0,1 1,-2 4,7-11,-1 1,1-1,0 0,-1 0,1 0,0 1,0-1,0 0,0 0,0 0,1 1,-1-1,0 0,0 0,1 0,-1 1,1-1,-1 0,1 0,0 0,-1 0,1 0,0 0,0 0,-1 0,1 0,0-1,0 1,0 0,0 0,0-1,0 1,0-1,1 1,-1-1,0 1,0-1,0 0,0 1,2-1,54 8,-52-8,454-2,-195 1,-224-14,-28 3</inkml:trace>
  <inkml:trace contextRef="#ctx0" brushRef="#br0" timeOffset="628.19">472 1,'-2'1,"0"0,0 0,0 1,0-1,1 1,-1 0,1-1,-1 1,1 0,0 0,-1 0,1 0,0 0,0 0,1 0,-1 1,0-1,1 0,-1 0,1 1,0-1,0 0,0 1,0-1,0 2,0-1,-3 350,4 9,47-175,-40-166,-7-27</inkml:trace>
  <inkml:trace contextRef="#ctx0" brushRef="#br0" timeOffset="2111.085">1769 508,'-1'-5,"-1"0,0 0,0 0,-1 1,0-1,1 1,-1 0,-1 0,1 0,-1 0,1 0,-1 1,0-1,0 1,-1 0,-1 0,5 2,-14-7,0 0,0 2,-1 0,0 0,0 1,-1 1,1 1,-1 1,1 0,-1 1,0 0,0 2,0 0,-9 2,-6-2,24-1,0 1,-1 0,1 0,0 0,0 1,0 0,0 1,0 0,0 0,1 1,-1 0,1 0,0 0,0 1,1 1,-1-1,1 1,0 0,1 0,0 0,0 1,0 0,0 0,1 0,1 1,-1-1,1 1,0 0,1 0,0 0,0 0,0 6,2-12,0 0,0 0,0 1,0-1,0 0,1 0,-1 1,1-1,-1 0,1 0,0 0,0 0,0 0,0 0,0 0,0 0,1 0,-1-1,1 1,-1 0,1-1,0 1,-1-1,1 1,0-1,0 0,0 0,0 0,0 0,0 0,0-1,1 1,-1-1,2 1,87 7,-66-8,-3 3,1 2,-1 0,-1 1,1 1,-1 1,0 1,-1 1,19 13,9 2,-5-7,-36-17,0 1,0 0,0 1,0-1,-1 1,1 1,-1-1,0 1,0 0,0 1,-1-1,0 1,1 0,-1 0,-1 1,1 0,-1-1,0 1,-1 1,1-1,-1 1,2 4,-3-4,0 1,0-1,0 0,-1 0,0 1,-1-1,1 1,-1-1,-1 1,0-1,0 1,0-1,-1 0,0 0,0 0,-1 0,1 0,-2 0,1 0,-1-1,0 0,0 0,-1 0,0 0,0-1,0 1,-1-1,0-1,0 1,0-1,0 0,-3 1,-14 0,-1-1,1-1,-1-1,0-1,1-1,-1-1,-5-1,-30-1,51 3,1 1,-1-2,0 1,0-1,1 0,-1-1,1 1,-1-2,1 1,0-1,0 0,0-1,0 1,0-1,1-1,0 1,-3-3,0-8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7:13.313"/>
    </inkml:context>
    <inkml:brush xml:id="br0">
      <inkml:brushProperty name="width" value="0.2" units="cm"/>
      <inkml:brushProperty name="height" value="0.2" units="cm"/>
      <inkml:brushProperty name="color" value="#004F8B"/>
      <inkml:brushProperty name="ignorePressure" value="1"/>
    </inkml:brush>
  </inkml:definitions>
  <inkml:trace contextRef="#ctx0" brushRef="#br0">512 0,'-5'2,"0"0,1 0,-1 0,1 0,-1 1,1 0,0 0,0 0,0 0,1 0,-1 1,1 0,0 0,0 0,-1 1,-8 9,-21 24,2 2,2 1,-22 41,4-7,-104 170,138-226,2 1,0 0,1 0,1 1,0 1,2-1,1 1,1 0,0 1,2-1,1 1,0 0,2 0,1 3,2 28,4-1,1 0,3 0,8 19,-13-55,0 0,2 0,0 0,1-1,1 0,0-1,1 0,1-1,9 10,23 30,-42-50,0 0,0 0,0 0,1 0,0 0,-1-1,1 1,1-1,-1 0,0 0,1 0,0 0,-1-1,1 1,0-1,0 0,1 0,-1-1,0 1,1-1,-1 0,1 0,-1 0,1-1,-1 1,1-1,-1 0,1-1,0 1,-1-1,1 0,-1 0,0 0,1-1,-1 1,0-1,0 0,2-1,9-15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21T07:36:49.083"/>
    </inkml:context>
    <inkml:brush xml:id="br0">
      <inkml:brushProperty name="width" value="0.2" units="cm"/>
      <inkml:brushProperty name="height" value="0.2" units="cm"/>
      <inkml:brushProperty name="color" value="#004F8B"/>
      <inkml:brushProperty name="ignorePressure" value="1"/>
    </inkml:brush>
  </inkml:definitions>
  <inkml:trace contextRef="#ctx0" brushRef="#br0">3866 113,'56'34,"-36"-20,0 1,-1 2,-1-1,0 2,-2 1,0 0,-1 1,0 0,-2 1,-1 1,4 9,-2-4,0 1,-2 0,-2 1,0 0,-2 1,-1 0,-1 0,-2 0,-1 1,-1 7,-7 252,5-276,0 0,-2 0,1 0,-1 0,-1 0,-1-1,0 1,0-1,-2 0,1 0,-2 0,0-1,0 0,-1 0,0-1,-1 0,-3 2,-81 102,90-109,-1 0,1 0,-1 0,0 0,0 0,-1-1,0 0,0 0,0 0,0 0,-1-1,0 0,0 0,0-1,0 1,-1-1,1-1,-1 1,0-1,1 0,-1-1,0 0,0 0,0 0,-1-1,-1 0,-105-3,89 2</inkml:trace>
  <inkml:trace contextRef="#ctx0" brushRef="#br0" timeOffset="-4852.757">1 537,'0'583,"26"-798,2 19,-23 177,0 0,1-1,1 2,0-1,2 1,0 0,1 1,1 0,0 0,4-2,-3 9,-1 0,2 1,-1 0,1 1,0 0,1 1,0 0,0 1,1 1,-1 1,1 0,0 0,0 2,0 0,1 0,-1 2,0 0,1 0,-1 2,0 0,0 0,0 2,7 2,-8-1,0 1,0 1,-1 0,0 1,-1 0,0 1,0 0,-1 1,0 0,-1 1,0 0,0 1,-1 0,-1 0,0 1,-1 0,0 0,-1 1,3 11,30 45,-31-56,-1-1,-1 1,0 1,-1-1,-1 1,0 0,-1 0,1 7,46 172,-47-165,-2-4</inkml:trace>
  <inkml:trace contextRef="#ctx0" brushRef="#br0" timeOffset="-3364.956">1439 622,'0'371,"-1"-366,0 0,1 1,-1-1,1 1,1-1,-1 1,1-1,-1 0,2 1,-1-1,0 0,1 0,0 0,0 0,1 0,0 0,-1 0,2-1,-1 1,0-1,1 0,0 0,0-1,0 1,0-1,0 1,5 1,-1-4,-1-1,1 1,0-2,-1 1,1-1,-1 0,1-1,-1 0,1 0,-1 0,0-1,0 0,0-1,0 1,-1-1,0 0,1-1,-2 0,1 0,0 0,-1-1,0 1,0-1,-1-1,0 1,0 0,0-1,-1 0,3-5,-2-6,0 0,-1 0,0 0,-2 0,0-1,-1 1,-1 0,-1-11,-1-14,0-97,3 163,0 0,2 0,0 0,2 0,0 0,2-1,0 0,2 0,0 0,1-1,2 0,0-1,1 0,0-1,2 0,1-1,0-1,1 0,4 2,-2-3,0 0,0-2,1-1,1 0,1-1,-1-1,2-1,-1-1,1-1,1-1,-1-1,15 2,-32-7,0-1,0-1,0 1,0-1,0 0,0 0,0 0,0-1,0 1,-1-1,1 0,-1-1,1 1,-1-1,0 0,0 0,0 0,0-1,-1 1,0-1,1 0,-1 0,0 0,-1 0,1-1,-1 1,0-1,0 1,0-1,-1 0,1 0,-1-2,17-166,-17 146,0 0,-3 0,0-1,-1 1,-2 1,0-1,-2 1,-1 0,-1 0,-2 1,0 1,-5-7,-45-5,38 31</inkml:trace>
  <inkml:trace contextRef="#ctx0" brushRef="#br0" timeOffset="-2479.78">2794 282,'0'697,"-1"-690,1 1,-1-1,1 0,0 0,1 0,-1 0,2 1,-1-1,1 0,0-1,0 1,1 0,0 0,0-1,0 0,1 0,0 0,0 0,1 0,0-1,0 0,0 0,0 0,1-1,0 1,0-1,5 2,-2-4,0 0,0-1,0 0,-1 0,1-1,0 0,0-1,0 0,0-1,0 0,-1 0,1 0,0-1,-1-1,0 1,0-1,7-5,46-19,-46 18</inkml:trace>
  <inkml:trace contextRef="#ctx0" brushRef="#br0" timeOffset="-1921.672">2513 734,'280'-1,"-79"-26,-123 21,-60 0</inkml:trace>
  <inkml:trace contextRef="#ctx0" brushRef="#br0" timeOffset="-895.807">1327 1,'-2'11,"0"0,-1 0,0 0,-1 0,0 0,-1-1,0 0,0 0,-1 0,-1-1,1 0,-2 0,1 0,-1-1,0 0,-1-1,-8 6,-26 30,-108 89,139-120,0 1,1 0,0 1,1 1,0-1,2 1,0 1,0 0,1 0,1 0,1 1,1 0,0 0,1 0,0 5,-9 53,3 0,3 0,4 1,4 24,-2-97,0 7,1 0,0 0,1 1,0-1,0 0,1 0,0-1,1 1,0-1,0 0,1 1,1-2,-1 1,1-1,1 0,0 0,3 3,9 8,1-1,0-1,2-1,-1-1,2-1,0-1,1-1,0-1,0-1,1-1,1-1,0-1,-18-4,1-1,-1 0,0 0,0-1,1 0,-1 0,1-1,-1 0,1 0,-1-1,1 0,-1-1,0 0,0 0,1-1,-2 0,5-2,0-8</inkml:trace>
  <inkml:trace contextRef="#ctx0" brushRef="#br0" timeOffset="19713.11">2455 1722,'0'19,"-1"0,-1-1,0 1,-1-1,-2 1,0-1,0-1,-2 1,0-1,-1 0,-1 0,0-1,-1 0,-1-1,-1 0,0-1,-1 1,-30 32,3 2,2 2,-14 26,-11 15,-92 138,-4 3,4 26,90-150,61-97,0 0,-1 0,0 0,-1-1,0 0,0 0,-2 0,1-1,-1 0,-1 0,0-1,0 0,-1 0,-1-1,105-59,-61 46,0 0,0 3,1 0,-1 2,17 3,22 0,16 0,-1 4,0 3,7 6,114 23,28-10,-124-9,-21-1,1-5,60 0,93-16,-220-2,-7-3</inkml:trace>
  <inkml:trace contextRef="#ctx0" brushRef="#br0" timeOffset="21533.262">3302 2399,'0'-24,"1"19,0-1,-1 1,1 0,-1-1,0 1,-1-1,1 1,-1-1,0 1,-1 0,1 0,-1 0,0-1,0 2,-1-1,1 0,-1 0,0 1,-1-1,1 1,-4-3,-8-3,-1 2,0 0,0 0,0 2,-1 0,0 1,-1 0,1 2,-1 0,1 1,-1 1,0 0,0 1,0 1,-5 2,12-3,1 1,0 1,-1 0,1 0,0 1,0 0,1 1,-1 0,1 0,-1 1,1 0,1 1,-1 0,1 1,0-1,0 1,1 1,0-1,1 2,-1-1,-4 9,-5 14,1-6,1 1,2 0,0 1,2 0,1 1,1-1,2 2,0-1,1 9,5-14,2 1,0-1,1 0,1 0,1 0,1 0,2-1,0 0,1 0,3 3,-11-21,2 0,-1-1,0 1,1 0,0-1,0 0,0 1,0-1,0 0,1-1,-1 1,1 0,0-1,-1 0,1 0,0 0,1-1,-1 1,0-1,0 0,1 0,-1 0,0-1,1 1,-1-1,2 0,7 2,1-1,-1 0,1 0,-1-1,1-1,-1 0,1-1,-1-1,0 0,1-1,-2 0,1-1,0 0,-1-1,11-6,-6-3,0-1,0 0,-2-1,0 0,-1-1,0-1,-2-1,0 1,-2-2,0 0,-1 0,-1 0,-1-1,-1-1,-3 13,6-21,-2-1,0 0,-3 0,0 0,-2-1,-2-7,0 34,-1 0,0 0,0 0,0 0,-1 0,0 0,0 0,-1 1,1-1,-1 1,-1 0,1 0,-1 0,1 0,-1 0,-1 1,1 0,-1 0,1 0,-1 0,0 1,-1 0,1 0,0 0,-1 1,0 0,1 0,-1 0,-1 0,-12 2</inkml:trace>
  <inkml:trace contextRef="#ctx0" brushRef="#br0" timeOffset="22548.672">3895 2089,'-92'-45,"78"41,-1 0,0 1,0 1,0 0,0 1,0 1,0 0,0 1,0 1,0 0,0 1,-11 4,22-4,0 1,0-1,0 1,0 0,0 0,1 1,0-1,0 1,0 0,0-1,1 1,0 0,0 1,0-1,0 0,1 0,0 1,0-1,1 1,0-1,-1 1,2-1,-1 1,1-1,0 1,0-1,1 4,-1 8,-2-12,1-1,-1 0,1 0,0 1,0-1,1 0,0 1,-1-1,1 0,1 0,-1 0,0 0,1 0,0 0,0 0,0 0,1-1,-1 1,1-1,0 0,0 1,0-1,0-1,0 1,1 0,-1-1,1 0,0 0,-1 0,1 0,0 0,0-1,1 1,12 1,0 0,0-1,0-1,1 0,-1-2,0 0,0 0,0-2,0 0,1-1,-10 0,-1 0,0-1,1 0,-1 0,-1 0,1-1,-1 0,0 0,0-1,-1 1,0-1,0-1,-1 1,1 0,-2-1,1 0,-1 0,0 0,-1-1,0 1,0-1,-1 1,0-1,0 1,-1-1,-1-4,-13-24,1 31</inkml:trace>
  <inkml:trace contextRef="#ctx0" brushRef="#br0" timeOffset="25400.267">1017 1665,'17'2,"-1"1,1 1,-1 0,0 1,0 1,0 1,-1 0,1 1,-2 0,1 2,-2-1,1 2,10 10,-15-14,17 17,-1 2,-1 0,-2 1,0 2,-2 0,-2 1,6 12,-17-30,12 28,0 0,-3 1,-1 1,-3 1,-1 0,-2 0,-2 1,-2 0,-1 0,-3 0,-4 43,-21 104,20-174,-1 0,-1-1,-1 0,0 0,-1 0,-1-1,0-1,-6 7,4-4,-110 162,119-173,0-1,-1 0,1 0,-1-1,0 1,-1 0,1-1,-1 0,0 0,0 0,0 0,0-1,-1 0,0 0,1 0,-1 0,0-1,-5 2,-120 49,110-49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4:38:29.7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5168 2236,'-31'0,"2"2,0-2,1-1,-1-2,0 0,1-2,0-1,-23-9,-156-29,-12 22,78 9,0 6,-91 9,63 0,-35-13,-17-34,161 33,-1 3,1 3,-1 3,-1 2,-3 3,-114-4,157 1,0-1,-1-1,1-1,0-2,1 0,-1-1,1-1,-1-1,-4-3,0 1,-1 1,0 1,0 2,-1 1,0 1,0 1,0 2,-11 0,-863 6,329-4,457 29,73-14,28-10,-20 5,0 2,0 1,1 1,1 2,1 2,-19 13,43-23,1 0,-1 1,2 0,-1 1,1-1,1 1,0 1,0-1,1 0,0 1,1 0,0 0,1 0,0 0,1 3,-13 44,-14 139,16-131,11-54,-1 1,0-1,-1 1,0-1,-1 0,0 0,-1 0,-1-1,1 1,-2-1,0-1,-1 3,1-6,1 1,0 0,0 0,1 1,0-1,0 1,1 0,1 0,-1 1,1-1,1 1,0 0,0-1,1 1,0 0,1 0,0 0,0 0,1 0,2 9,-1-16,-1 0,1 0,0-1,-1 1,1 0,1-1,-1 1,0-1,0 1,1-1,0 0,-1 0,1 0,0-1,0 1,0-1,0 1,0-1,0 0,0 0,0-1,1 1,-1 0,0-1,1 0,1 0,89-8,-13-27,-74 30,0 0,0 1,1 0,0 0,0 1,0 0,0 1,0 0,1 0,-1 0,0 1,1 1,0-1,-1 1,219 74,-6-18,-32-4,-19 39,-143-79,0-2,1 0,1-2,-1-1,29 3,158 51,-111-26,-65-23,1-2,0-2,0-2,35 2,151 43,128-43,-203-10,434 2,-322-26,262 23,-514 3,0 0,0-1,0 0,0-1,0 0,-1-1,1 0,-1-1,0 0,0 0,0-1,0-1,-1 1,2-3,149-54,59 24,-200 32,-1-1,1-1,-1 0,-1-2,0 0,0 0,6-7,22-13,-27 21,-2-1,1 0,-1-2,-1 0,0 0,-1-2,0 1,-1-2,-1 0,0 0,-1-1,2-6,43-146,20-4,-18-5,-56 163,-1 8,1 1,-1 0,0-1,0 1,0-1,-1 0,0 1,0-1,0 1,-1-1,0 1,0-1,0 1,-1-1,0 1,0 0,0 0,-1 0,1 0,-1 0,0 0,-1 1,1 0,-1-1,-2-1,-81-21,67 23</inkml:trace>
  <inkml:trace contextRef="#ctx0" brushRef="#br0" timeOffset="2846.489">1443 1615,'1'-1,"1"0,-1 0,0 0,1 0,-1-1,0 1,0 0,0-1,0 1,0-1,0 1,0-1,-1 0,1 1,0-1,-1 0,1 1,-1-1,0 0,0 0,0 1,0-1,0 0,0 0,0 0,0 1,-1-1,1 0,0 1,-1-1,0 0,0-1,0 0,1-4,-1 1,0-1,-1 1,0-1,0 1,0 0,-1 0,0 0,0 0,0 0,-1 1,0-1,0 1,0 0,-1 0,-4-3,-103-96,-80-70,68 40,97 117,19 13,0-1,1 1,-1-2,1 1,1-1,-1 0,1-1,0 1,0-1,0-1,1 0,-4-6,-1 1,1 1,-2-1,0 2,0-1,-1 2,-1-1,1 2,-2-1,1 2,-14-7,15 7,1 0,0-1,0-1,1 0,0 0,1-1,0 0,-3-6,-59-62,-22-2,35 15,-2 2,-3 3,-28-19,-12 12,35 12,80 142,-8 273,-15-285,0-92,3-195,9 139,0-246,0 317,-1 0,1 1,-1-1,1 0,0 0,0 1,0-1,0 0,1 1,-1-1,1 1,-1 0,1-1,0 1,0 0,0 0,0 0,0 0,1 0,-1 1,0-1,1 1,0-1,-1 1,1 0,0 0,-1 0,1 1,0-1,0 1,1-1,100 1,-72 2,200 2,-228-4,0 0,-1 0,1 1,-1-1,1 1,-1 0,0 0,1 0,-1 1,0-1,0 1,0 0,0 0,0 0,0 0,0 0,-1 0,1 1,-1 0,0-1,1 1,-1 0,0 0,-1 0,1 0,-1 0,2 3,2 16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04:39:26.4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5479 343,'-72'-30,"-1"3,-2 4,-1 2,-19 0,-94-25,-243-35,331 60,0 3,-1 6,-1 3,-71 6,-122-6,99-6,0 9,-18 9,11-1,-1301-2,1354 22,-21 57,-20-24,5 9,3-6,53-10,63 12,26-16,29-32,0 1,0 0,1 2,1-1,0 1,1 1,1 0,1 0,0 1,1 0,0 0,2 1,0-1,1 1,1 1,0-1,1 0,2 1,-1-1,3 11,6 154,-4-175,0 0,1-1,0 1,0-1,1 0,-1 0,2-1,-1 0,1 0,0 0,0-1,0 0,1 0,0-1,0 0,35 25,71 45,-61-33,1-3,3-2,1-3,60 26,80 32,-5-25,169 44,-100-58,-85-4,-132-37,0-2,1-2,0-2,38-1,60 7,167 4,-57 13,373-29,-562-3,-1-3,0-3,0-3,47-16,18-3,-115 29,43-9,0-2,-1-2,0-3,-2-2,19-12,186-105,-135 71,35-26,15-20,-18-4,-142 107,-1 0,-1-1,0-1,0 0,-1 0,-1-1,0-1,0 1,-2-2,8-14,12-17,48-106,-55 104,-9 25,-2-1,-1 0,0 0,-2-1,-1 0,-1 0,2-22,-9-83,2 129,-1 1,0 0,1 0,-1 0,0-1,1 1,-1 0,0 0,1 0,-1 0,0 0,1 0,-1 0,0 0,0 1,1-1,-1 0,1 0,-1 1,0-1,1 0,-1 0,1 1,-1-1,0 1,1-1,-1 1,1-1,-1 1,1-1,0 1,-1-1,1 1,0-1,-1 1,1 0,0-1,-1 1,1 0,0-1,0 1,0 0,0-1,0 1,0 0,0 0,0-1,-21 59,13-21</inkml:trace>
  <inkml:trace contextRef="#ctx0" brushRef="#br0" timeOffset="55271.14">5057 1558,'1'177,"-1"-173,0 0,1 0,-1-1,1 1,0 0,1 0,-1-1,0 1,1-1,0 1,0-1,0 0,0 0,0 0,1 0,0 0,-1 0,1-1,0 1,0-1,0 0,0 0,1 0,-1 0,1-1,-1 1,1-1,0 0,-1 0,1 0,0 0,0-1,-1 0,1 1,0-2,0 1,0 0,-1-1,1 1,3-2,4-1,1-1,-1 0,0-1,0 0,-1 0,0-1,0-1,0 0,8-7,42-27,-33 27,-8 5,0-1,0-1,-1 0,-1-2,0 0,0-1,-1 0,1-4,136-129,51-72,-24 31,-101 126,5-18,-70 71,-1-2,-1 0,0 0,0-1,-1 0,-1-1,0 0,-1-1,4-8,33-94,-37 86</inkml:trace>
  <inkml:trace contextRef="#ctx0" brushRef="#br0" timeOffset="57002.924">6044 542,'9'-1,"-1"1,0 0,1 0,-1 1,0 0,0 1,0 0,1 0,-2 1,1 0,0 0,-1 1,1 0,0 0,160 88,-153-86,1-2,0 0,1-1,-1 0,0-1,1-1,15-1,-30-1,0 1,0 0,0 0,0 0,0 0,0 0,0 1,0-1,0 0,0 1,0 0,0-1,-1 1,1 0,0 0,0 0,-1 0,1 0,-1 0,1 1,-1-1,1 0,-1 1,0-1,1 1,-1 0,0-1,0 1,0 0,-1 0,1 0,0-1,-1 1,1 0,-1 0,1 0,-1 0,0 0,0 0,0 0,0 1,-8 240,8 171,1-409,-1 0,1 0,-1 0,-1 0,1 0,-1 0,0 0,0 0,0 0,0 0,-1-1,0 1,0 0,0-1,-1 0,0 1,1-1,-1 0,-1-1,-2 4,-11 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28.150"/>
    </inkml:context>
    <inkml:brush xml:id="br0">
      <inkml:brushProperty name="width" value="0.05" units="cm"/>
      <inkml:brushProperty name="height" value="0.05" units="cm"/>
      <inkml:brushProperty name="color" value="#004F8B"/>
      <inkml:brushProperty name="ignorePressure" value="1"/>
    </inkml:brush>
  </inkml:definitions>
  <inkml:trace contextRef="#ctx0" brushRef="#br0">33 1,'-33'0,"43"0,243 4,-193 21,-69-9,-4-12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29.681"/>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0,'719'0,"-696"0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35.12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1 129,'0'-5,"0"-1,0 1,1-1,0 1,0 0,0-1,1 1,0 0,0 0,0 0,0 0,1 0,0 0,0 1,0-1,1 1,-1 0,1 0,0 0,0 0,1 1,-1 0,1 0,-1 0,1 0,0 1,0 0,0 0,1 0,-1 0,4 0,285 4,0-2,-152 44,-14-20,-89-18,1-2,0-1,0-3,27-2,15 0,292 2,-351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40.120"/>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58,'1'-3,"1"1,0-1,-1 0,1 1,0-1,1 1,-1 0,0 0,1 0,-1 0,1 0,-1 0,1 0,0 1,0 0,0-1,0 1,0 0,3 0,17-5,0 1,1 2,-1 0,1 2,0 0,-1 2,15 1,19 0,276-1,-312-1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41.367"/>
    </inkml:context>
    <inkml:brush xml:id="br0">
      <inkml:brushProperty name="width" value="0.05" units="cm"/>
      <inkml:brushProperty name="height" value="0.05" units="cm"/>
      <inkml:brushProperty name="color" value="#004F8B"/>
      <inkml:brushProperty name="ignorePressure" value="1"/>
    </inkml:brush>
  </inkml:definitions>
  <inkml:trace contextRef="#ctx0" brushRef="#br0">26 1,'73'19,"187"-11,-155-10,-41 6,-84 12,-22-5,0-2,-1-2,0-2,-24 0,31-2,-81 5,-1-3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19:44.585"/>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31,'59'1,"124"-12,-136 3,0 2,0 2,0 2,0 2,10 2,35 0,-65-2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43.181"/>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85,'44'-56,"-34"51,2 0,-1 1,0 0,1 1,0 1,0 0,0 0,0 1,0 0,0 1,0 1,0 0,5 1,21 0,333 0,-195 23,147 2,19-29,-320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0:54.928"/>
    </inkml:context>
    <inkml:brush xml:id="br0">
      <inkml:brushProperty name="width" value="0.05" units="cm"/>
      <inkml:brushProperty name="height" value="0.05" units="cm"/>
      <inkml:brushProperty name="color" value="#004F8B"/>
      <inkml:brushProperty name="ignorePressure" value="1"/>
    </inkml:brush>
  </inkml:definitions>
  <inkml:trace contextRef="#ctx0" brushRef="#br0">543 0,'-20'0,"-122"15,118-8,0 0,1 2,0 0,1 2,0 0,1 1,0 2,1 0,0 1,1 1,-10 12,24-22,-6 4,1 0,0 1,1 0,1 1,0 0,0 0,1 1,1 0,0 0,0 1,2-1,0 1,0 0,1 0,0 12,6 391,1-185,0-221,1 0,0-1,0 1,1-1,0 0,1 0,0-1,0 0,1 0,0-1,1 0,0 0,0-1,1 0,0-1,0 0,0 0,1-1,8 3,43 27,72 52,-114-79,0-1,0-2,0 0,0-1,1-1,0 0,-1-2,19-1,156 24,354-24,-518 0,1-3,-1 0,-1-2,1-1,10-5,58-63,10 14,66 16,-49-2,-74 27,-27 13</inkml:trace>
  <inkml:trace contextRef="#ctx0" brushRef="#br0" timeOffset="894.616">1800 1027,'412'0,"-413"0,0 1,0-1,0 0,0 1,1-1,-1 0,0 1,0-1,0 1,1-1,-1 1,0 0,1-1,-1 1,0 0,1-1,-1 1,1 0,-1 0,1-1,0 1,-1 0,1 0,0 0,-1 0,1 0,0 0,0 0,0-1,0 1,0 0,0 0,0 0,0 0,0 0,0 0,0 0,1 0,-1 0,0-1,1 1,-1 0,1 0,-1 0,1-1,-1 1,1 0,-1-1,1 1,0 0,-1-1,1 1,0-1,0 1,0-1,-1 1,1-1,0 1,0-1,0 0,0 0,0 1,-1-1,1 0,0 0,0 0,0 0,0 0,0 0,1 0,-11 12,-94 239,98-240,0 0,1 1,1 0,-1 0,2 0,0 0,0 1,1-1,1 0,0 1,1-1,0 0,2 9,3-4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1:08.715"/>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59,'1'-3,"1"-1,0 0,0 1,0 0,1-1,-1 1,1 0,-1 0,1 0,0 0,0 1,1-1,-1 1,0 0,1 0,0 0,-1 1,1-1,0 1,0-1,0 1,0 1,-1-1,2 0,-1 1,0 0,0 0,0 0,0 1,0-1,0 1,0 0,-1 0,2 0,8-1,575 2,-565-2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1:12.127"/>
    </inkml:context>
    <inkml:brush xml:id="br0">
      <inkml:brushProperty name="width" value="0.05" units="cm"/>
      <inkml:brushProperty name="height" value="0.05" units="cm"/>
      <inkml:brushProperty name="color" value="#004F8B"/>
      <inkml:brushProperty name="ignorePressure" value="1"/>
    </inkml:brush>
  </inkml:definitions>
  <inkml:trace contextRef="#ctx0" brushRef="#br0">567 1419,'35'15,"-28"-14,1 0,-1-1,1 0,-1-1,1 0,0 0,-1 0,0-1,1 0,-1-1,0 0,0 0,0 0,-1-1,1 0,-1 0,0-1,0 1,0-1,-1-1,1 1,-1-1,-1 0,1 0,-1 0,0-1,0 0,-1 1,0-1,0 0,-1-1,0 1,0 0,-1-1,1 1,-2-1,1-7,30-106,10 5,-32 92,-2 1,-1-1,-1-1,-1 1,-1-1,-1 0,-1 0,-1 0,-2 1,-1-6,1-46,-28-128,-13 73,34 112,-1 0,-1 0,-1 1,0 0,-1 1,-8-8,-31-43,46 59,1-1,-2 1,1 1,-1-1,0 1,-1 0,0 1,0 0,0 0,-1 1,0 0,-1 0,1 1,-1 0,0 1,0 0,-1 1,1 0,-1 0,1 1,-10 0,17 2,-6-2,0 1,0 0,0 0,0 1,0 1,0-1,-1 1,1 1,0 0,0 0,1 1,-1 0,1 0,-1 1,1 0,0 1,0 0,1 0,-1 0,-1 3,-101 109,94-100,1 1,0 1,2 0,0 1,1 0,1 1,-1 4,2-6,1 1,0 0,2 1,0 0,1 0,1 0,0 13,-22 230,27-251,0 1,1 0,1 0,0-1,0 1,1-1,1 0,1 0,0 0,0 0,1-1,1 0,0 0,1-1,0 1,78 81,-77-85,1-1,-1 1,2-2,-1 1,1-2,0 1,0-2,0 1,1-1,-1-1,1 0,0-1,12 1,-3-1,1-2,-1 0,0-1,0-2,1 0,-1-1,-1-1,12-4,3-3,-30 12,0-1,-1 0,1 0,-1 0,1-1,-1 0,1 0,-1 0,0 0,0 0,0-1,0 0,0 0,-1 0,1 0,-1 0,0-1,0 0,0 1,0-1,-1 0,0-1,0 1,0 0,1-2,-1-13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1:17.88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0,'4'0,"6"0,6 0,4 0,3 0,3 0,0 0,5 0,2 0,-6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8:05.34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3512 1,'-35'50,"11"153,-6-61,9-18,16-82,0-29</inkml:trace>
  <inkml:trace contextRef="#ctx0" brushRef="#br0" timeOffset="1076.81">2209 642,'6'-4,"1"0,0 1,0 0,0 1,0-1,0 1,0 1,1-1,-1 1,1 1,-1-1,1 1,-1 1,7 0,3-1,1865 1,-1651 21,531-21,-760-2,0 0,0 1,0-1,-1 1,1 0,0 0,0-1,0 1,0 0,0 0,-1 1,1-1,0 0,0 1,0-1,-1 1,1-1,0 1,0 0,-1 0,1 0,-1 0,1 0,-1 0,1 0,-1 1,0-1,1 0,-1 1,0-1,0 1,0-1,0 1,0 0,-1-1,1 1,0 0,-1 0,1 0,-1-1,0 1,1 0,-1 0,0 0,0 0,0-1,0 1,-1 0,1 0,-1 0,1 0,-1-1,1 1,-1 0,-1 1,-6 5,0 0,-1-1,0 1,-1-2,1 1,-1-2,-1 1,1-1,-1-1,0 0,0 0,0-1,-16 7,-27 11</inkml:trace>
  <inkml:trace contextRef="#ctx0" brushRef="#br0" timeOffset="2127.524">2938 1128,'-1'315,"-44"-98,46-212,-1 1,-1-1,1 0,-1 1,0-1,0 1,-1-1,1 0,-1 0,-1 0,1 0,0 0,-1 0,0-1,0 1,-1-1,1 0,-1 0,0 0,0-1,0 1,-1-1,1 0,-1 0,1 0,-1-1,0 1,0-1,-1-1,1 1,0-1,0 0,-1 0,1 0,-3 0,-257-3,242 2,-83-10,103 9,-1 0,1-1,-1 1,1-1,0 0,-1 0,1 0,0 0,0 0,1-1,-1 0,0 1,1-1,0 0,0 0,-1 0,2-1,-1 1,0 0,1-1,-1 1,1-1,0 1,0-1,1 0,-1-2,0-1,0 0,0 0,0 0,1 0,0 0,1 0,0 0,0 0,0 0,1 0,0 0,0 0,0 1,1-1,0 1,2-3,5-1</inkml:trace>
  <inkml:trace contextRef="#ctx0" brushRef="#br0" timeOffset="2957.932">2938 885,'0'0</inkml:trace>
  <inkml:trace contextRef="#ctx0" brushRef="#br0" timeOffset="4726.723">3247 818,'-35'86,"3"72,10-7,21-135,5 67,-3-81,-1 0,1 1,0-1,0 0,0 0,1 0,-1 0,0 0,1 0,-1-1,1 1,-1 0,1-1,0 1,0-1,0 0,0 1,0-1,0 0,0 0,0 0,1-1,-1 1,0 0,0-1,1 1,-1-1,0 0,1 0,-1 0,0 0,3-1,3-1,0-1,-1 0,1 0,-1-1,0 0,0-1,0 1,0-1,-1-1,1 1,-2-1,1 0,0 0,-1-1,0 0,-1 0,0 0,0 0,0-1,1-5,35-54,-32 58,-2-1,1 0,-1-1,0 0,-1 0,0 0,-1 0,-1-1,1 0,-2 0,0 0,1-7,-4-16,-2 186,7 73,-4-220,0 0,1-1,0 1,-1-1,1 1,0-1,1 1,-1-1,1 0,-1 0,1 1,0-1,0 0,0-1,1 1,-1 0,1-1,-1 1,1-1,0 0,0 0,0 0,0 0,0 0,1-1,-1 1,0-1,1 0,-1 0,1 0,-1-1,1 1,0-1,-1 0,1 0,-1 0,1 0,0-1,-1 1,1-1,-1 0,1 0,-1 0,0-1,1 1,-1-1,0 0,0 0,0 0,1-1,5-8,0-1,-1 0,0-1,-1 1,0-2,-1 1,-1-1,0 0,-1 0,0 0,1-14,14-102,-11 22,-8 85</inkml:trace>
  <inkml:trace contextRef="#ctx0" brushRef="#br0" timeOffset="5793.387">4418 1105,'0'-7,"-1"1,0-1,0 1,0-1,-1 1,0-1,0 1,-1 0,1 0,-1 0,-1 0,1 1,-1-1,0 1,0 0,-1 0,1 0,-1 1,0-1,0 1,-1 0,1 1,-1-1,-2 0,-2-4,0 1,0 0,-1 1,1 0,-1 1,-1 0,1 0,-1 1,0 1,1 0,-2 1,1 0,0 1,0 0,0 0,-1 2,1 0,0 0,0 1,0 0,0 1,0 1,0 0,1 0,0 1,-8 4,14-4,-1 0,1 0,0 0,1 0,-1 1,1 0,0 0,0 0,1 0,0 1,0-1,0 1,1 0,0 0,1 0,-1 0,1 0,1 0,-1 0,1 0,0 5,4 144,-2-148,1 1,1-1,-1 0,1 0,0-1,1 1,0-1,0 0,1-1,0 1,0-1,0 0,1 0,-1-1,2 0,-1 0,0-1,1 1,4 0,0 0,0 0,1 0,-1-1,1-1,0 0,0-1,0-1,0 1,1-2,-1 0,0-1,10-2,13 2,-24 0,0 0,-1-1,1 0,-1-1,0 0,0-1,0 0,0-1,-1 0,1 0,-1-1,-1-1,4-3,5-19,-17 17</inkml:trace>
  <inkml:trace contextRef="#ctx0" brushRef="#br0" timeOffset="7069.566">110 289,'1558'0,"-1535"0</inkml:trace>
  <inkml:trace contextRef="#ctx0" brushRef="#br0" timeOffset="8336.733">0 642,'56'-35,"-19"4,-16 24,0 1,0 1,0 1,0 0,1 2,-1 1,1 0,0 1,-1 2,3 0,46 1,195 10,45-3,-82 30,79-13,-287-27,1 1,-1 1,0 2,0-1,-1 2,1 1,3 2,43 4,-45-10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9:52.0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393 25,'608'-22,"-94"23,-510-2,-1 0,0 1,1-1,-1 1,0 0,1 0,-1 0,0 0,1 0,-1 1,0 0,1 0,-1 0,0 0,0 0,0 1,0-1,0 1,0 0,0 0,-1 0,1 0,-1 0,1 0,-1 1,0-1,0 1,0 0,0 0,0 0,-1 0,1 0,-1 0,0 4,-1 0,0 1,0-1,-1 0,0 0,0 0,-1 0,0 0,0 0,-1 0,1 0,-2-1,1 1,-1-1,0 0,0 0,0 0,-1-1,0 1,-1 0,-119 89,-85 27,-62 41,63-15,6 9,-5 20,-38 4,162-127,141-64,23-12,1 3,1 3,77-4,406 14,-315 9,2-4,-230-2,-3-2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9:52.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 26,'1'-1,"-1"1,0-1,1 1,-1-1,0 1,0-1,0 1,1-1,-1 1,0-1,0 1,0-1,0 1,0-1,0 0,0 1,0-1,0 1,0-1,0 1,-1-1,1 1,0-1,0 1,0-1,-1 1,1-1,0 1,0-1,-1 1,1 0,0-1,-1 1,1-1,-1 1,247-7,-146 9,-24-2,-55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9:53.0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24,'4'0,"9"-3,5-2,8 0,10 1,4 1,1 1,2 1,-3 1,-4 0,-1 0,-2 0,-4 1,-2-1,-3 0,-1 0,-4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0:24.5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89 1,'-31'81,"-12"85,39-156,2 0,-1 0,1 0,1 1,0-1,0 0,1 0,0 1,1-1,1 3,-2-12,2 0,-1 0,0 1,0-1,0-1,0 1,1 0,-1 0,0 0,1-1,-1 1,0-1,1 1,-1-1,1 1,-1-1,1 0,-1 0,1 0,-1 0,1 0,0 0,-1 0,1 0,-1-1,0 1,1 0,-1-1,1 0,-1 1,1-1,-1 0,0 1,0-1,1-1,11-2,4 3,0 1,1 0,-1 1,0 0,0 2,0 0,0 1,0 0,-1 2,0 0,10 5,67 20,3-11,-68-14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0:30.900"/>
    </inkml:context>
    <inkml:brush xml:id="br0">
      <inkml:brushProperty name="width" value="0.05" units="cm"/>
      <inkml:brushProperty name="height" value="0.05" units="cm"/>
      <inkml:brushProperty name="color" value="#004F8B"/>
      <inkml:brushProperty name="ignorePressure" value="1"/>
    </inkml:brush>
  </inkml:definitions>
  <inkml:trace contextRef="#ctx0" brushRef="#br0">2518 1039,'0'-5,"-1"-1,1 1,-1-1,0 0,0 1,0-1,-1 1,0 0,0-1,-1 1,1 0,-1 0,0 0,0 1,-1-1,1 1,-1 0,0 0,0 0,-1 0,1 1,-1 0,0-1,0 2,-1-2,-179-90,145 69,-1 2,-1 2,-1 1,-1 3,-1 1,-13-1,24 9,-126-42,135 37,0 2,-1 1,-1 1,0 1,0 1,0 1,-1 2,0 0,1 2,-1 2,-23 1,-146 1,187-1,0 1,0 0,1 0,-1 1,0 0,1 0,0 1,0 1,0 0,0 0,-4 4,-35 17,-196 92,216-103,0 2,2 1,0 1,1 2,-5 5,-100 73,91-78,24-13,0 0,0 1,1 0,0 1,0 1,1 0,-10 12,-103 80,119-93,-1 0,2 0,0 1,0 0,1 0,0 0,1 1,0 0,1-1,0 1,1 0,0 1,1 2,-4 9,-8 49,6-26,-2 0,-2 0,-2-1,-2-1,-10 18,15-41,1 1,0 1,2-1,0 1,2 0,1 1,1-1,1 1,1 9,0 43,4 0,3-1,7 27,69 322,-70-380,1 0,2-1,3-1,1 0,2-2,1 0,8 7,91 112,-17-35,-95-115,12 17,2-2,1 0,1-1,26 19,-9-15,2-1,0-2,2-1,1-3,0-2,2-3,0-1,0-2,1-3,34 3,274 19,248-12,-570-19,0-1,0-2,0-1,-1-2,1-2,-1-1,-1-1,4-4,-14 2,1-2,-2 0,0-2,0-1,-2 0,0-2,-1 0,0-2,1-3,161-142,-134 120,-2-3,-2-2,-2-1,32-53,-45 57,-1-2,-2-2,16-46,-7-20,-6-2,-4 0,-6-2,-5-1,-5 0,-6 0,-6-17,-7 23,-6 1,-5 0,-4 2,-6 1,-5 1,-14-24,36 95,12 32,-19-57,-2 0,-3 2,-2 0,-3 2,-3 2,-16-19,-20-17,3-2,-48-98,102 170,7 11,-1-1,0 2,-1-1,0 1,-1 0,-1 1,0 0,-1 0,0 1,-8-6,17 16,0 0,0 0,0 0,0 0,0 0,0 0,0 0,0 1,0-1,0 1,0 0,0-1,-1 1,1 0,0 0,0 1,0-1,0 0,0 1,0-1,-1 1,1-1,0 1,0 0,0 0,1 0,-1 0,0 1,0-1,1 0,-1 1,0-1,1 1,-1 0,-41 71,30-46,-33 44,35-56,0 0,2 1,0-1,0 2,2-1,0 1,-4 15,-11 76,16-78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0:25.5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754 1,'-111'158,"77"-107,-141 233,-28 116,131-278,3 29,17-50,17-4,33-154,3-7,-1 29</inkml:trace>
  <inkml:trace contextRef="#ctx0" brushRef="#br0" timeOffset="729.218">24 222,'23'65,"60"195,-56-187,3-1,3-2,3-1,3-2,38 48,-51-75,353 498,-350-491,-25-39,0 1,0-1,0 1,1-1,1-1,-1 1,1-1,0 0,1 0,0 0,0-1,0 0,1-1,0 0,0 0,0 0,1-1,0 0,-1-1,8 2,-13-6,0-1,1 1,-1-1,0 1,0-1,0 0,0 0,-1-1,1 1,-1-1,1 1,-1-1,0 0,0 0,0 0,0 0,0 0,-1 0,1 0,-1 0,0-1,0 1,0-1,-1 1,1-1,-1 1,0-1,0 1,0-1,0 1,-1-3,4-14,1-1</inkml:trace>
  <inkml:trace contextRef="#ctx0" brushRef="#br0" timeOffset="1845.812">1614 972,'-43'-28,"25"23,-1 1,1 0,-1 1,0 1,1 1,-1 1,0 0,-11 3,15 1,0 0,0 2,1 0,0 0,0 1,1 1,0 0,0 1,1 0,-8 8,19-16,-4 6,-1 0,1 1,0 0,1 0,0 1,0-1,1 1,0-1,0 1,1 0,1 0,-1 0,1 1,1-1,0 0,0 0,1 1,0-1,0 0,2 5,-1 25,-2-34,0 1,-1-1,1 0,0 1,1-1,-1 1,1-1,0 0,0 1,1-1,-1 0,1 0,0 0,1 0,-1 0,1-1,0 1,0-1,1 0,-1 0,2 2,6 2,-1 0,1-1,1-1,-1 1,1-2,0 0,1 0,-1-1,1-1,-1 0,1 0,0-1,0-1,0 0,1-1,-1-1,1 0,14 1,-13 1,1-1,-1 0,0-1,0-1,0 0,0-1,-1-1,1 0,-1-1,11-5,-13 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0:22.843"/>
    </inkml:context>
    <inkml:brush xml:id="br0">
      <inkml:brushProperty name="width" value="0.05" units="cm"/>
      <inkml:brushProperty name="height" value="0.05" units="cm"/>
      <inkml:brushProperty name="color" value="#E71224"/>
      <inkml:brushProperty name="ignorePressure" value="1"/>
    </inkml:brush>
  </inkml:definitions>
  <inkml:trace contextRef="#ctx0" brushRef="#br0">688 0,'-15'17,"1"1,1 1,1 0,0 1,1 0,-2 8,-32 56,7-23,13-18,-2-1,-1-2,-3-1,-1-1,-5 2,-95 131,-17 15,149-185,0 0,0 0,0 0,-1 0,1 0,0 1,-1-1,1 0,-1 0,1 0,-1 0,1 0,-1 0,0 0,1-1,-1 1,0 0,0 0,0 0,0-1,0 1,1 0,-1-1,0 1,0-1,-1 1,1-1,0 0,0 1,0-1,0 0,0 0,0 0,0 0,-1 0,1 0,0 0,0 0,0 0,0 0,0-1,0 1,-1 0,1-1,0 1,0-1,0 1,0-1,0 0,1 1,-1-1,0 0,0 0,0 0,1 1,-1-1,0 0,1 0,-1 0,0 0,1 0,0 0,-1 0,1 0,0-1,-1 1,-1-73,3 49</inkml:trace>
  <inkml:trace contextRef="#ctx0" brushRef="#br0" timeOffset="746.883">69 67,'2'5,"0"0,-1 0,2 0,-1 0,0 0,1-1,0 1,0-1,1 1,-1-1,1 0,0 0,0-1,0 1,0-1,1 0,0 0,1 0,17 16,93 104,41 54,-47-28,-72 12,-32-149,1 4,1 0,0 0,1 0,1-1,0 0,1-1,1-1,11 12,-22-24,0 0,0 0,0 0,0 0,0 0,0-1,1 1,-1 0,0-1,0 1,0-1,1 1,-1-1,0 1,1-1,-1 0,1 0,-1 0,0 0,1 0,-1 0,0 0,1 0,-1 0,0-1,1 1,-1 0,0-1,1 0,0 0,6-7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0:49.8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155 4448,'7'0,"12"1,0-1,0 0,0-2,0 0,0-1,0 0,-1-2,1 0,-1-1,11-6,-20 7,0 0,1 1,0 0,0 1,0 0,0 0,1 1,-1 1,1 0,-1 0,1 1,-1 0,1 1,-1 0,6 2,-1 5,-5 3</inkml:trace>
  <inkml:trace contextRef="#ctx0" brushRef="#br0" timeOffset="533.282">133 4647,'25'1,"-1"-1,0-1,0-1,1-1,-1-1,-1-1,1-2,-1 0,3-2,167-73,-180 76</inkml:trace>
  <inkml:trace contextRef="#ctx0" brushRef="#br0" timeOffset="-49808.25">3755 715,'-46'-17,"27"14,-1 0,1 1,-1 1,1 1,-1 0,1 2,0 0,-1 2,1 0,0 0,1 2,-1 1,-15 7,31-11,-1-1,0 1,1 0,-1 1,1-1,0 0,0 1,1 0,-1 0,1-1,-1 2,1-1,0 0,1 0,-1 1,1-1,0 0,0 1,0 0,1-1,0 1,-1-1,2 1,-1 0,0-1,1 1,0-1,1 3,-1 9,1 0,1-1,1 1,0-1,1 0,0 0,1-1,2 3,-6-13,1 0,-1 0,1 0,0-1,0 1,0 0,0-1,1 0,-1 0,1 0,0 0,0-1,0 1,0-1,1 0,-1 0,0-1,1 1,-1-1,1 0,0 0,-1-1,1 1,0-1,-1 0,1 0,0-1,-1 1,2-1,1 0,-1 0,1-1,0 1,-1-1,0-1,1 1,-1-1,0 0,0 0,-1-1,1 0,-1 0,0 0,0-1,0 0,0 1,-1-2,0 1,0 0,0-1,-1 0,1 0,0-3,2-9,3-5,-1-1,-2 0,0 0,-1 0,-1-1,0-21,-6 458,1-409,1 0,-1 0,1 0,0 0,0 0,0 0,0 0,1 0,-1 0,1 0,-1 0,1 0,0 0,1 0,-1-1,0 1,1 0,-1-1,1 1,0-1,0 1,0-1,0 0,0 0,1 0,-1 0,1 0,-1-1,1 1,-1-1,1 1,8-6,-2-4</inkml:trace>
  <inkml:trace contextRef="#ctx0" brushRef="#br0" timeOffset="-48579.347">3976 804,'17'40,"-13"164,-24-61,23-290,4 93,-7 33,2 1,1 0,0 0,1 0,1 1,1-1,1 1,1 0,0 1,10-15,0 7,-14 20,-1 0,1 0,0 0,0 1,0 0,1 0,0 0,0 0,0 1,1-1,0 1,-1 1,1-1,1 1,-1 0,0 0,1 1,3-1,-5 1,1 1,-1 0,1 0,0 0,0 0,-1 1,1 0,0 1,0-1,-1 1,1 0,0 0,-1 1,1-1,-1 1,1 1,-1-1,0 1,0 0,0 0,0 0,-1 1,1 0,-1-1,0 2,3 3,86 102,-85-96,0 0,-2 0,1 1,-2 0,0 0,-1 0,0 0,-1 1,-1 0,-1-1,0 1,0 22,-2 0,-2 0,-1 0,-2-1,-10 35,-22 83,38-153,0-1,-1 0,1 1,-1-1,1 0,-1 0,1 0,-1 1,0-1,0 0,1 0,-1 0,0 0,0 0,0-1,0 1,0 0,0 0,-1-1,1 1,0 0,0-1,0 1,-1-1,1 1,0-1,0 0,-1 0,1 0,0 1,-1-1,1 0,0-1,-1 1,1 0,0 0,-1 0,1-1,0 1,0-1,-1 1,1-1,0 1,0-1,0 0,0 0,0 1,0-1,0 0,0 0,0 0,0 0,0 0,1 0,-1-1,0 1,1 0,-1-1,-19-19</inkml:trace>
  <inkml:trace contextRef="#ctx0" brushRef="#br0" timeOffset="-56200.317">287 804,'-3'0,"-6"0,-5 4,1 4,1 6,4 3,3 3,2 6,2 1,-3 1,-1-1,1-1,1-2,1-1,1 0,0 3,1 1,0-4</inkml:trace>
  <inkml:trace contextRef="#ctx0" brushRef="#br0" timeOffset="-54902.932">574 914,'-32'196,"28"-183,-1 15,2-13,2-36,0 3,1 0,1 0,1 1,0-1,1 0,1 1,0 0,1 0,2 0,-1 0,2 1,0 0,1 1,0 0,5-5,-10 17,0-1,0 1,0 1,0-1,1 1,-1-1,1 1,-1 1,1-1,0 0,0 1,0 0,0 0,0 1,0 0,0-1,0 2,0-1,-1 0,1 1,0 0,0 0,0 1,0-1,-1 1,1 0,-1 0,1 1,-1-1,0 1,0 0,0 0,0 0,0 1,-1-1,0 1,1 0,-1 0,-1 0,1 0,-1 1,1-1,-1 1,3 132,-8-50,4-87,-1-1,1 1,-1-1,1 1,-1 0,1-1,0 1,-1-1,1 1,-1 0,1 0,0-1,-1 1,1 0,0 0,-1 0,1 0,0-1,-1 1,1 0,0 0,0 0,-1 1,1-1,0 0,-1 0,1 0,0 0,-1 1,1-1,-1 0,1 1,0-1,-1 0,1 1,-1-1,1 1,-1-1,1 1,-1-1,1 1,-1-1,1 1,-1 0,0-1,0 1,1-1,-1 1,0 0,0-1,1 1,-1 0,0-1,0 1,0 0,0-1,0 1,0 0,0 0,0-1,-1 1,104-190,-9 68,-79 102,1-1,1 2,0 0,2 1,0 1,1 1,16-9,-36 23,1 1,0-1,-1 0,1 1,0-1,0 1,-1-1,1 1,0-1,0 1,0 0,0-1,0 1,0 0,0 0,-1 0,1 0,0-1,0 1,0 1,0-1,0 0,0 0,0 0,0 0,0 1,0-1,0 0,-1 1,1-1,0 1,0-1,0 1,-1-1,1 1,0-1,-1 1,1 0,0-1,-1 1,1 0,-1 0,1 0,-1-1,1 1,-1 0,0 0,1 0,-1 0,0 0,0 0,0 0,1 0,-1 0,1 59,-1-49,-3 261,16-219,-9-38</inkml:trace>
  <inkml:trace contextRef="#ctx0" brushRef="#br0" timeOffset="-54138.217">1568 760,'-1'12,"0"1,-2-1,1 0,-2 0,1 0,-2 0,0-1,-5 10,-11 29,-31 52,-9 31,54-85,2 1,2 0,3 0,1-1,5 19,20 127,-25-185,1 0,0 0,0-1,1 1,0-1,0 0,1 1,0-1,1-1,0 1,0-1,1 1,-6-8,1 1,0-1,-1 0,1 1,0-1,-1 1,1-1,0 0,0 0,-1 1,1-1,0 0,0 0,0 0,-1 0,1 0,0 0,0 0,0 0,-1 0,1 0,0 0,0-1,-1 1,1 0,0 0,0-1,-1 1,1-1,0 1,-1-1,1 1,-1-1,1 1,0-1,-1 1,1-1,-1 0,0 1,1-1,-1 0,1 1,-1-1,0 0,0 0,1 1,-1-1,0 0,0 0,0 1,0-1,0 0,0 0,0 0,0 1,9-50,-9 49,2-24</inkml:trace>
  <inkml:trace contextRef="#ctx0" brushRef="#br0" timeOffset="-53338.819">1635 1024,'32'-1,"-28"-1,1 1,0 0,0 0,0 0,0 0,0 1,0 0,0 0,-1 0,1 1,0-1,0 1,0 0,0 1,0-1,-1 1,1 0,-1 0,1 0,-1 1,0 0,0-1,0 2,0-1,-1 0,1 1,-1-1,0 1,0 0,0 0,0 1,-1-1,0 0,2 4,-3 1,0-1,-1 1,0 0,0-1,-1 1,0-1,0 1,-1-1,0 1,-1-1,1 0,-2 0,1 0,-1 0,0-1,-1 0,0 0,-5 6,3-9,0 0,0-1,0 0,-1 0,0-1,1 0,-1 0,0-1,0 1,0-2,0 1,0-1,0-1,0 1,0-1,-7-2,3 2,-159-39,171 39,0 1,1 0,-1 0,0 0,0 0,0-1,0 1,0 0,0 0,0 0,0 0,0-1,0 1,0 0,0 0,0 0,0-1,0 1,0 0,0 0,0 0,0 0,0-1,0 1,-1 0,1 0,0 0,0 0,0 0,0-1,21 3,14 12,-18-4</inkml:trace>
  <inkml:trace contextRef="#ctx0" brushRef="#br0" timeOffset="-52188.946">2099 1246,'-1'-16,"1"17,1-1,-1 0,1 1,-1-1,0 0,1 1,-1-1,1 0,-1 1,1-1,-1 0,1 0,-1 0,1 1,-1-1,1 0,-1 0,1 0,-1 0,1 0,-1 0,1 0,-1 0,1 0,-1 0,1 0,-1-1,1 1,-1 0,1 0,-1 0,1-1,-1 1,1 0,-1-1,1 1,-1 0,0-1,1 1,-1 0,0-1,1 1,-1-1,0 1,1-1,-1 1,0-1,0 1,0-1,1 1,-1-1,0 1,0-1,0 1,0-1,0 1,0-1,0 1,0-1,6 5,-1-1,1 0,1 0,-1 0,0 0,1-1,-1 0,1-1,-1 1,1-1,0-1,0 1,0-1,-1 0,1-1,0 1,0-1,0-1,-1 1,1-1,-1 0,1-1,-1 0,0 0,0 0,0 0,-1-1,1 0,-1-1,0 1,0-1,0 0,0 0,-1 0,0-1,2-4,3-10,-1-1,-1 0,-1 0,-1-1,0 0,-2 0,-1 0,-1 0,0 0,-2 0,0-1,-2 1,-1 0,0 1,-1-1,-8-17,11 34,-1 0,1 1,-1-1,0 1,0-1,-1 1,1 0,-1 0,0 1,0-1,-1 1,1 0,-1 0,1 0,-1 0,0 1,0 0,0 0,0 1,0-1,-1 1,1 0,-5 0,-127 3,131-1,0-1,0 1,0 1,0-1,0 1,0 0,0 0,1 1,-1 0,1 0,0 0,0 0,0 1,0 0,0 0,1 0,0 1,0-1,0 1,0 0,1 0,0 1,0-1,0 0,1 1,0 0,0 0,0 0,1 0,0 0,0 0,0 0,1 0,-3 17,1 1,1-1,1 0,1 0,1 1,1-1,2 0,0-1,1 1,1-1,1 0,1-1,1 0,1 0,0-1,4 3,35 35,-44-53,0 0,0 0,0-1,0 0,1-1,0 1,0-1,0-1,0 1,0-1,1 0,-1-1,1 0,-1 0,8 0,2 0,-13 0,0 0,1 0,-1-1,1 1,0-1,-1 0,1 0,-1-1,1 1,-1-1,1 0,-1 0,0-1,1 1,-1-1,0 0,0 0,0 0,0-1,0 1,-1-1,1 0,2-3,0-8</inkml:trace>
  <inkml:trace contextRef="#ctx0" brushRef="#br0" timeOffset="-50824.327">2695 804,'-4'-1,"-1"1,1 0,-1 1,1-1,0 1,-1-1,1 1,0 1,-1-1,1 1,0-1,0 1,0 0,0 1,0-1,1 1,-1 0,1 0,0 0,0 0,0 0,0 1,0-1,1 1,-1 0,1 0,0 0,0 0,0 0,1 0,0 0,0 1,0-1,0 0,0 1,1-1,0 1,0-1,1 3,-2-3,1 0,0-1,0 1,1-1,-1 1,1 0,0-1,0 1,0-1,0 0,0 1,1-1,0 0,0 0,0 0,0 0,0 0,0 0,1-1,-1 1,1-1,0 1,0-1,0 0,0 0,0 0,0-1,0 1,1-1,-1 0,0 0,3 1,21 4,1-1,0-1,0-1,0-1,1-2,18-2,-42 1,0 0,-1 0,1 0,0-1,-1 0,1 1,-1-2,1 1,-1-1,0 1,0-1,0 0,-1-1,1 1,-1 0,0-1,1 0,-2 0,1 0,0 0,-1-1,0 1,0 0,0-1,0 0,31-127,-29 112,3-45,-2 0,-3 0,-4-39,4-121,17-44,-20 1073,3-780,0 1,2 0,1-1,1 0,1 0,1-1,2 5,3 7,-4 128,-9-185</inkml:trace>
  <inkml:trace contextRef="#ctx0" brushRef="#br0" timeOffset="-47279.955">5036 914,'0'-4,"0"0,0 1,-1-1,1 0,-1 0,0 1,0-1,0 0,-1 1,1-1,-1 1,0 0,1-1,-2 1,1 0,0 0,-1 0,1 1,-1-1,0 0,0 1,0 0,0 0,0 0,0 0,-1 0,1 1,-1-1,-2 0,-13-4,0 0,-1 1,1 2,-1 0,1 1,-1 0,0 2,0 0,-12 3,-12-2,38-1,0 0,1 1,-1 0,0 0,1 0,-1 1,1-1,-1 1,1 1,0-1,0 1,0 0,0 0,0 0,1 1,-1 0,1-1,0 2,0-1,1 0,-1 1,-8 8,7-9,1 1,-1 0,1-1,0 2,0-1,1 0,0 1,0 0,0-1,0 1,1 0,0 1,0-1,1 0,-1 6,0 1,0 1,1-1,1 0,0 1,1-1,1 0,0 0,0 1,2-1,-1-1,2 1,0-1,0 1,6 8,120 203,-128-221,0 0,0 0,0-1,0 0,1 0,-1 0,1 0,-1 0,1 0,0-1,0 0,-1 0,1 0,0 0,0-1,0 1,0-1,0 0,0 0,0-1,0 1,0-1,0 0,0 0,0 0,0-1,-1 1,1-1,0 0,-1 0,0 0,1 0,-1-1,0 1,0-1,0 0,-1 0,1 0,0 0,10-6,1 0</inkml:trace>
  <inkml:trace contextRef="#ctx0" brushRef="#br0" timeOffset="-46115.913">5214 1136,'0'3,"1"0,-1 0,1 1,0-1,0 0,1 0,-1 0,1 0,-1 0,1-1,0 1,0 0,0-1,1 1,-1-1,1 0,-1 0,1 0,-1 0,1 0,0 0,0-1,0 0,0 1,3 0,81 22,60-1,6-25,-146 1,-1 0,0-1,0 0,0 0,0 0,0-1,0 0,-1 0,0 0,1-1,-1 0,0 0,-1 0,1 0,-1-1,0 0,0 0,0 0,0 0,-1-1,0 1,-1-1,1 0,-1 0,0 0,0 0,-1 0,0-1,0 1,0 0,-1-1,0 1,0 0,-1-2,-49-127,46 131,0 0,0 0,-1 0,1 0,-1 1,0 0,0 0,0 0,0 0,0 1,0 0,-1 0,1 1,-1-1,0 1,1 0,-1 1,0-1,1 1,-1 0,0 1,0-1,1 1,-1 0,-4 2,-17-1,13 1,-1 1,1 0,0 1,0 1,1 0,0 1,0 0,0 1,1 1,0 0,1 0,0 1,0 1,1 0,0 0,1 1,1 0,0 0,-3 7,4-3,1 1,1 0,1 0,0 0,1 0,1 1,0-1,2 1,0-1,1 1,0 0,4 13,-4-17,-1-6,0-1,1 0,0 0,0 0,0 1,1-1,0-1,0 1,1 0,0 0,0-1,1 0,0 1,0-1,0-1,0 1,1 0,7 3,0-1,0 0,0 0,1-1,0-1,1 0,-1-1,1 0,0-1,0-1,0 0,1-1,-1 0,14-1,136-4,-156-4,-13-3</inkml:trace>
  <inkml:trace contextRef="#ctx0" brushRef="#br0" timeOffset="-21235.589">1 2527,'36'0,"158"-14,-164 9,1 1,0 1,0 2,0 1,28 4,-57-4,1 0,-1 1,1-1,-1 0,0 1,1-1,-1 1,1 0,-1 0,0 0,0 0,1 0,-1 0,0 1,0-1,0 1,-1-1,1 1,0 0,0 0,-1 0,2 1,1 11</inkml:trace>
  <inkml:trace contextRef="#ctx0" brushRef="#br0" timeOffset="-20685.279">1 2770,'3'0,"6"0,4 0,9 0,6 0,8 0,4 3,3 2,-2 3,-4 1,-5-1,0-3,-2-1,-2-2,-3-1,0-1,-2 0,-5 0</inkml:trace>
  <inkml:trace contextRef="#ctx0" brushRef="#br0" timeOffset="-17699.43">1369 2305,'14'191,"-4"13,-10-203,0 1,0 0,0-1,0 1,0 0,0-1,1 1,-1 0,1-1,-1 1,1 0,0-1,-1 1,1-1,0 1,0-1,0 0,0 1,0-1,0 0,1 0,-1 0,0 0,1 0,-1 0,1 0,-1 0,1 0,0 0,12 0</inkml:trace>
  <inkml:trace contextRef="#ctx0" brushRef="#br0" timeOffset="-16283.625">1701 2328,'0'342,"0"-340,-1 1,1-1,0 1,-1 0,1 0,0 0,0 0,1 0,-1 0,0-1,1 1,0 0,0 0,0 0,0-1,0 1,0-1,1 1,-1-1,1 1,0-1,0 0,0 0,0 0,1 2,16-48,-12-73,-7 98,0 0,0 0,2-1,1 1,0 0,1 1,1-1,1 1,0 0,6-9,68-136,-75 152,1 0,0 1,1 0,0 0,1 1,0-1,0 2,1-1,0 1,0 1,1-1,0 2,1-1,-1 1,1 1,0 0,0 1,1 0,0 0,-1 1,1 1,0 0,0 1,0 0,1 1,1 0,-9 2,0-1,1 1,-1 0,0 1,0-1,0 1,0 0,-1 0,1 0,-1 1,0 0,0 0,0 0,0 0,-1 1,0-1,0 1,0 0,0 0,-1 0,2 4,33 118,-29-73,-3 0,-2 0,-2 1,-6 45,-19 84,24-163,1-2</inkml:trace>
  <inkml:trace contextRef="#ctx0" brushRef="#br0" timeOffset="-15188.395">2982 2217,'-14'0,"1"1,-1 0,0 1,1 0,-1 1,1 1,0 0,0 1,0 0,0 1,1 0,0 1,0 1,1 0,0 0,1 1,-1 0,2 1,-1 0,2 1,-1 0,1 0,1 1,0 0,0 0,2 0,-1 1,0 4,6-13,-1-1,1 1,-1 0,1-1,0 1,0 0,1-1,-1 1,1-1,0 1,0-1,0 1,0-1,1 1,-1-1,1 0,0 0,0 0,0 0,0 0,1 0,-1-1,1 1,0-1,-1 1,1-1,0 0,0 0,1-1,-1 1,0 0,1-1,-1 0,4 1,4 1,0 1,0-2,0 0,1 0,-1-1,0-1,1 1,-1-2,1 0,9-2,-2-4,-1 0,0-2,0 0,-1-1,-1-1,1 0,-2-2,0 1,0-2,-1 0,-1-1,0 0,-1-1,-1 0,0-1,-1 0,-1-1,-1 0,4-14,-3 3,-1-1,-1-1,-2 1,-1-1,-2 0,-1 0,-1 0,-4-27,2-12,3 35,-11-67,10 101,-1 1,0-1,0 1,1-1,-1 1,0-1,0 1,0-1,0 1,1 0,-1 0,0-1,0 1,0 0,0 0,0 0,0 0,0 0,1 0,-1 0,0 1,0-1,0 0,0 0,0 1,0-1,1 0,-1 1,0-1,0 1,1-1,-1 1,0-1,0 1,1 0,-1-1,1 1,-1 0,1 0,-1-1,1 1,-1 0,1 0,0 0,-1-1,1 1,0 0,0 0,-1 0,1 0,0 0,0 0,0 0,0-1,0 1,0 0,1 0,-1 0,0 0,0 0,1 0,-1-1,0 1,1 0,0 1,-5 48,2 0,3 1,2-1,2 0,2 0,3-1,1 0,5 6,5 37,17 95,-3-66,-30-101</inkml:trace>
  <inkml:trace contextRef="#ctx0" brushRef="#br0" timeOffset="-14234.666">3623 2195,'17'24,"28"140,-18-46,-21-100,32 71,-37-87,1 1,1-1,-1 0,0 1,0-1,1 0,-1 0,1 0,0-1,0 1,0-1,-1 0,1 1,0-1,0 0,1-1,-1 1,0 0,0-1,0 0,0 0,1 0,-1 0,0 0,0-1,0 1,0-1,3-1,0-2,0 0,0-1,0 0,-1 0,0 0,0-1,0 1,-1-1,1-1,-2 1,1 0,-1-1,1 0,-2 0,1 0,-1 0,0 0,-1 0,1-5,0 6,89-192,-80 186,-11 48,0-24,-36 131,5-49,8 33,21-108</inkml:trace>
  <inkml:trace contextRef="#ctx0" brushRef="#br0" timeOffset="-13609.859">4440 2240,'-35'-1,"20"0,0 0,0 1,0 1,0 0,0 1,0 1,1 0,-1 1,1 0,-13 7,22-6,1 0,0 0,0 1,0 0,1-1,0 1,0 0,1 1,-1-1,1 0,1 1,-1-1,1 1,0 0,1-1,-1 1,1 0,1-1,-1 1,1 0,0-1,1 1,0-1,0 1,0 0,-1-4,0 0,0 0,0-1,0 1,0 0,1 0,-1-1,1 1,0-1,0 1,0-1,0 0,0 0,0 0,0 0,1 0,-1 0,1-1,-1 1,1-1,0 0,0 0,0 0,-1 0,3 0,14 7,111 84,-123-87,0-1,0-1,0 1,0-1,0-1,1 1,0-1,-1-1,1 1,0-1,0-1,0 1,-1-1,1-1,0 1,0-1,0-1,-1 1,1-1,-1-1,1 1,-1-1,0-1,0 1,0-1,0-1,1 0,6-6</inkml:trace>
  <inkml:trace contextRef="#ctx0" brushRef="#br0" timeOffset="-13056.842">5102 1908,'0'801,"0"-813</inkml:trace>
  <inkml:trace contextRef="#ctx0" brushRef="#br0" timeOffset="-12671.571">4904 2350,'4'0,"5"0,4 0,4 0,3 0,6 0,2 0,-1 0,0 0,-1-4,-2-1,-1 0,-4-2,-1-1,3 1,2 2,-3 2</inkml:trace>
  <inkml:trace contextRef="#ctx0" brushRef="#br0" timeOffset="-12092.364">5853 2261,'-3'0,"-3"4,2 5,-4 4,0 5,2 6,2 6,1 3,1-2,1-1,-3-3,-1-2,1-1,0 2,2 1,0 0,1-1,1-6</inkml:trace>
  <inkml:trace contextRef="#ctx0" brushRef="#br0" timeOffset="-11277.82">6053 2350,'29'44,"-21"-25,-1 1,-1 0,-1 0,-1 1,0 0,-2-1,0 1,-1 5,-1-15,0 0,1 0,0 0,0 0,1-1,0 1,1-1,0 1,1-1,0 0,1 0,0 0,2 2,-6-11,0 0,0 0,0 0,0-1,0 1,0 0,0-1,0 1,0 0,0-1,1 1,-1-1,0 0,0 1,1-1,-1 0,0 0,0 0,1 0,-1 0,0 0,0 0,1 0,-1-1,0 1,0 0,1-1,-1 1,0-1,0 1,0-1,0 0,0 0,0 1,0-1,0 0,0 0,0 0,0 0,0 0,0 0,-1 0,1 0,27-51,8-155,8 5,-16 166,-27 35,-1 0,1 1,0-1,-1 1,1-1,0 1,-1-1,1 1,0 0,-1-1,1 1,0 0,0-1,-1 1,1 0,0 0,0 0,0 0,0 0,-1 0,1 0,0 0,0 0,0 0,-1 0,1 0,0 1,0-1,-1 0,1 1,0-1,0 0,-1 1,1-1,0 1,-1-1,1 1,-1 0,1-1,0 1,-1-1,1 1,-1 0,0-1,1 1,-1 0,0 0,1-1,-1 1,0 0,0 1,2 11,-3 0</inkml:trace>
  <inkml:trace contextRef="#ctx0" brushRef="#br0" timeOffset="-10110.375">6538 2328,'1'5,"0"1,1 0,-1 0,1-1,0 1,0-1,1 0,0 1,0-1,0-1,0 1,1 0,0-1,0 1,2 1,23 31,-27-34,0 2,0 0,0 0,1-1,0 0,0 1,0-1,0 0,0 0,1 0,0-1,0 0,0 1,0-1,0 0,1-1,-1 1,1-1,0 0,0 0,-1-1,1 1,0-1,4 0,-1 1,-1-1,1 0,-1 0,1-1,-1 0,1 0,0-1,-1 0,1-1,-1 1,0-1,1-1,-1 1,0-1,0-1,-1 1,2-2,1 0,0-1,-1-1,0 1,0-1,-1-1,0 0,0 0,0 0,-1 0,-1-1,1 0,-1-1,-1 1,0-1,0 0,-1 0,0 0,-1 0,0-1,-1 1,0 0,0-1,-1 1,-1-1,1 1,-2-1,0 1,0-1,-2 5,0 1,0 0,-1 0,0 0,0 0,0 1,0 0,-1 0,0 0,1 1,-1 0,-1 0,1 0,0 1,-1 0,1 0,-1 0,0 1,1 0,-1 1,0-1,0 1,1 1,-1-1,0 1,0 0,1 1,-1-1,1 1,-1 1,-4 2,-6 2,1 2,-1 1,2 0,-1 0,2 2,-1 0,1 1,1 0,1 1,0 0,0 2,7-6,1 0,0 0,1 1,0-1,0 1,2 0,-1 0,1 0,1 0,0 0,0 0,1 0,2 11,-2-12,1 4,0 0,1 0,0 0,1-1,1 1,0-1,1 0,0-1,1 1,0-1,1 0,1-1,0 0,0 0,1-1,0-3,0-1,1 0,-1-1,1-1,0 1,0-2,1 1,-1-2,1 0,-1 0,1-1,0 0,0-1,4 0,-3 0,-9 1,0-1,0 1,1-1,-1 0,0 0,0 0,0-1,1 0,-1 1,0-1,0-1,0 1,0-1,0 1,0-1,-1 0,1-1,0 1,-1-1,0 1,0-1,1 0,3-11</inkml:trace>
  <inkml:trace contextRef="#ctx0" brushRef="#br0" timeOffset="-8873.467">1767 3145,'0'230,"0"-280,-3-30,4-1,3 1,4 0,3 0,4 1,14-43,-27 118,-1-1,1 1,0 0,1 0,-1 0,1 0,-1 1,1-1,0 1,1 0,-1-1,1 2,-1-1,1 0,0 1,0-1,0 1,0 0,0 0,0 1,1-1,-1 1,1 0,-1 0,1 1,-1-1,1 1,-1 0,1 0,0 0,-1 1,1 0,-1 0,1 0,-1 0,0 1,1 0,-1-1,4 4,212 119,-213-120,-1 0,0 0,1 0,-2 1,1 0,0 0,-1 0,0 1,-1 0,1 0,-1 0,0 1,0-1,-1 1,0 0,0 0,-1 0,2 6,-1 4</inkml:trace>
  <inkml:trace contextRef="#ctx0" brushRef="#br0" timeOffset="-7862.067">2276 3212,'35'28,"-20"-20,1-1,1-1,-1 0,1-1,0-1,0-1,1-1,-1 0,0-1,1 0,-1-2,1 0,14-3,-24 2,0 0,-1 0,1-1,-1 0,0 0,1 0,-2-1,1 0,0-1,-1 0,0 0,0 0,0 0,0-1,-1 0,0 0,-1-1,1 0,-1 1,0-1,-1 0,0-1,0 1,0-1,-1 1,0-1,-1 0,0 0,0 0,0 0,-1 0,0 0,-1 1,0-1,0 0,-1 0,0 0,0 1,0-1,-1 1,-1 0,1-1,-1 1,0 1,-1-1,1 1,-1 0,-1 0,1 0,-1 0,0 1,0 0,-1 1,1-1,-1 1,0 0,0 1,-7-3,0 2,0 2,0-1,0 1,0 1,0 1,0 0,-1 1,1 0,0 1,0 0,0 2,6 0,0 0,1 1,-1-1,1 2,1-1,-1 1,1 0,0 0,0 1,1 0,0 0,0 0,0 1,1 0,1-1,-3 7,-1-1,-4 7,1 0,0 1,2 0,1 1,0 0,1 0,1 4,-15 157,21-180,1 1,0 0,0-1,0 1,0-1,1 1,-1-1,1 0,0 0,0 0,0-1,0 1,1-1,-1 1,1-1,-1 0,1-1,0 1,0 0,0-1,0 0,0 0,0 0,0-1,0 1,0-1,0 0,0 0,0-1,0 1,1-1,-1 0,0 0,0 0,-1 0,3-2,20 2,223-3,-202-13,-38 8</inkml:trace>
  <inkml:trace contextRef="#ctx0" brushRef="#br0" timeOffset="-2995.862">6009 3366,'-20'36,"19"-28,-7 22,4-15,0-1,1 1,0 0,1 0,1 0,0 0,1 0,1 0,0 0,2 0,-3-15,0 0,0-1,0 1,0 0,0-1,1 1,-1 0,0 0,0-1,1 1,-1 0,0 0,0-1,1 1,-1 0,0 0,1 0,-1-1,0 1,1 0,-1 0,0 0,1 0,-1 0,0 0,1 0,-1 0,0 0,1 0,-1 0,0 0,1 0,-1 0,0 0,1 0,-1 0,0 1,1-1,-1 0,0 0,1 0,-1 0,0 1,0-1,1 0,5-38,-6 20,1 0,0 0,2 1,0-1,1 0,1 1,1 0,0 0,1 0,1 1,0 0,1 1,2-2,-3 12,1 1,-1 0,1 0,0 1,0 0,0 0,1 1,-1 0,0 1,1 0,-1 1,1 0,0 0,-1 1,0 0,1 1,2 0,-8 0,-1 0,1 0,0 0,-1 0,1 1,-1-1,0 1,0 0,0 0,0 0,0 1,-1-1,0 0,1 1,-1 0,0-1,-1 1,1 0,-1 0,0 0,0 0,0 0,0 1,-1-1,1 0,-1 0,0 0,-1 1,1-1,-1 0,1 0,-1 0,-1 0,1 0,-2 4,1 18,-1 281,3-305,0 0,0 0,0 0,-1 0,1 1,-1-1,0 0,1 0,-1 0,0 0,0-1,0 1,0 0,-1 0,1 0,0-1,-1 1,1-1,-1 1,0-1,1 0,-1 1,0-1,0 0,0 0,0 0,0-1,0 1,0 0,0-1,0 1,0-1,-2 0,-17 3</inkml:trace>
  <inkml:trace contextRef="#ctx0" brushRef="#br0" timeOffset="-2065.129">6914 3388,'-72'-34,"65"31,0 1,0 0,0 0,0 0,-1 1,1 0,0 0,-1 1,1-1,-1 2,1-1,-1 1,1 1,0-1,0 1,0 0,0 1,0-1,0 2,0-1,1 1,0 0,0 0,0 0,0 1,0 0,1 0,0 1,0-1,1 1,-1 0,1 1,1-1,-1 1,1-1,0 1,0 3,-2 13,1-1,2 1,0 0,2 1,0-1,1 0,2 0,1 6,-2-22,0 1,0-1,0 0,1 0,-1 0,2-1,-1 1,1-1,0 1,0-1,1 0,0-1,0 1,0-1,1 0,0 0,0-1,0 0,0 0,1 0,-1-1,1 0,0 0,0 0,0-1,3 0,98-6,-88-2</inkml:trace>
  <inkml:trace contextRef="#ctx0" brushRef="#br0" timeOffset="-1185.248">7024 3586,'73'-32,"-68"29,-1 0,0 0,0-1,-1 1,1-1,-1 0,1 0,-1 0,-1 0,1-1,0 1,-1-1,0 0,0 0,-1 0,1 0,0-2,-4 4,0 1,0 0,-1 0,1 0,0 0,-1 0,1 0,-1 1,0-1,1 1,-1 0,0 0,0 0,0 0,0 0,0 1,0-1,0 1,0 0,0 0,0 0,0 0,0 1,0-1,0 1,-3-1,3-1,-1 1,1-1,0 1,-1 0,1 0,-1 0,1 1,-1-1,1 1,0 0,0-1,-1 2,1-1,0 0,0 1,0-1,0 1,0 0,0 0,1 0,-1 0,1 1,-1-1,1 1,0-1,0 1,0 0,0 0,1 0,-1 0,1 0,-1 0,1 1,0-1,1 0,-1 0,0 3,-1 20,0-1,2 1,1-1,1 1,1-1,1 1,1-1,2-1,4 11,-9-30,0-1,0 1,0-1,1 0,0 1,0-1,0 0,1-1,-1 1,1-1,0 1,0-1,0 0,0-1,0 1,1-1,-1 1,1-1,0-1,0 1,-1-1,1 0,0 0,0 0,0 0,0-1,1 0,-1 0,0-1,2 0,2 1,-3 1,0-1,1 0,-1 0,1 0,-1-1,1 0,-1 0,1-1,-1 0,0 0,0 0,0-1,0 0,-1 0,1 0,-1-1,1 0,5-10</inkml:trace>
  <inkml:trace contextRef="#ctx0" brushRef="#br0" timeOffset="-5461.929">4815 2969,'0'739,"-4"-749,-1-3</inkml:trace>
  <inkml:trace contextRef="#ctx0" brushRef="#br0" timeOffset="-5022.857">4639 3455,'193'-23,"4"19,-137-29,-52 22</inkml:trace>
  <inkml:trace contextRef="#ctx0" brushRef="#br0" timeOffset="-4063.313">5654 3409,'-2'-10,"0"-1,-1 0,-1 0,1 1,-2-1,0 1,0 0,0 1,-1-1,-1 1,0 1,0-1,-1 1,1 0,-2 0,-3-2,5 4,-1 0,1 0,-1 0,-1 1,1 1,0-1,-1 1,0 0,0 1,0 0,-1 1,1 0,-1 0,1 1,-6 0,10 3,0 0,1 1,-1 0,1 0,-1 0,1 0,0 1,0-1,0 1,1 0,0 0,-1 0,1 1,1-1,-1 1,1 0,-1 0,1-1,1 2,-1-1,1 0,0 0,0 0,0 4,-7 17,-24 31,27-51,1 0,0 0,0 0,0 1,1-1,0 1,0 0,1 0,0 0,0 0,1 0,0 0,0 0,0 4,2-8,-1 0,1 0,0 0,0-1,0 1,1 0,-1 0,1 0,-1-1,1 1,0-1,0 1,0-1,0 0,1 0,-1 0,1 0,-1 0,1-1,-1 1,1-1,0 1,0-1,0 0,0 0,0 0,0-1,3 1,89 8,-93-9,5 1,0 0,0 0,0 0,0-1,0 0,0 0,0 0,0-1,0-1,0 1,0-1,0 0,-1 0,1-1,-1 0,0 0,1-1,-1 1,-1-1,1-1,-1 1,1-1,-1 0,-1 0,1 0,-1-1,0 0,0 0,0 0,1-5,5-70,9 227,-17-13,10-100,-3-24</inkml:trace>
  <inkml:trace contextRef="#ctx0" brushRef="#br0" timeOffset="-6890.705">3468 3123,'-2'-3,"0"-1,0 1,0 0,0 1,-1-1,1 0,-1 1,0-1,0 1,0 0,0 0,0 0,0 0,0 1,-1-1,1 1,0 0,-1 0,0 0,1 0,-1 1,1-1,-1 1,0 0,1 0,-1 0,0 1,-16-3,-1 1,1 0,-1 2,1 1,0 0,0 1,0 1,0 2,0-1,1 2,-12 6,27-12,1 1,-1-1,1 1,0 0,0 0,0 0,0 1,0-1,0 0,1 1,-1 0,1 0,-1 0,1 0,0 0,0 0,1 1,-1-1,1 0,-1 1,1-1,0 1,1 0,-1-1,0 1,1 0,0 0,0-1,0 1,1 0,-1-1,1 1,-1 0,1-1,1 1,-1-1,0 1,1-1,0 1,0-1,0 0,0 0,0 0,0 0,1 0,0-1,-1 1,1-1,0 0,11 2,-1-2,1 0,-1-1,1 0,0-1,-1 0,1-1,0-1,-1 0,0-1,1 0,-1-1,0-1,-1 0,1-1,-1 0,0 0,0-2,-1 0,-10 8,4-4,0 1,0-1,0 0,-1 0,1-1,-1 1,-1-1,1 0,0 0,-1 0,0-1,-1 1,1-1,-1 0,1-4,26-43,-28 52,-1 0,0 0,1 0,-1 0,1 1,-1-1,1 0,-1 0,1 1,-1-1,1 0,0 1,-1-1,1 1,0-1,0 1,0-1,-1 1,1 0,0-1,0 1,0 0,0-1,0 1,0 0,-1 0,1 0,0 0,0 0,0 0,0 0,0 0,0 0,0 1,0-1,-1 0,1 1,0-1,0 0,0 1,0-1,-1 1,1-1,0 1,-1 0,1-1,0 1,-1-1,1 1,-1 0,1 0,-1-1,1 1,-1 0,15 49,-12-24,-2 0,0 0,-2 0,-1 0,0 0,-2-1,-2 1,0-1,-6 16,-1 43,17-68</inkml:trace>
  <inkml:trace contextRef="#ctx0" brushRef="#br0" timeOffset="-6161.643">4197 3278,'-52'-46,"45"40,0 1,-1 0,1 1,-1 0,0 0,0 0,-1 1,1 1,-1-1,1 1,-1 1,0-1,0 2,0-1,0 1,1 0,-1 1,0 0,0 1,1 0,-1 0,0 1,1 0,0 0,0 1,0 0,0 0,-4 4,-98 60,106-66,1 1,0 0,1-1,-1 1,0 0,1 0,0 1,0-1,0 0,0 1,0-1,1 1,-1 0,1-1,0 1,0 0,1 0,-1 0,1 0,-1 0,1 0,1 0,-1 0,0-1,1 1,0 0,0 0,0 0,1-1,-1 1,1 0,-1-1,1 1,1-1,-1 0,0 0,1 0,-1 0,1 0,1 0,17 10,0 0,1-2,1 0,0-2,0-1,1 0,0-2,1-1,-1 0,1-2,0-1,0-1,-1-1,1-1,15-4,-40 5,69-18,-59 9</inkml:trace>
  <inkml:trace contextRef="#ctx0" brushRef="#br0" timeOffset="1581.341">2297 3940,'-266'1,"262"-1,0 1,0-1,0 1,0 0,0 0,0 0,1 1,-1-1,0 1,1 0,-1 0,1 0,-1 1,1-1,0 1,0 0,0 0,1 0,-1 0,1 0,-1 0,1 1,0-1,0 1,1 0,-1-1,1 1,-1 0,1 0,1 0,-1 0,0 0,0 5,1-1,-1 0,2 1,-1-1,1 1,0-1,0 0,1 0,1 1,-1-1,1-1,0 1,1 0,0-1,2 3,-2-3,0 0,0-1,1 0,0 0,0 0,0-1,1 1,0-1,0-1,0 1,0-1,1 0,0 0,0-1,0 0,0 0,0-1,1 0,-1 0,1 0,-1-1,2-1,221 0,-190-4,-27-1</inkml:trace>
  <inkml:trace contextRef="#ctx0" brushRef="#br0" timeOffset="2529.511">2938 3984,'-324'1,"320"-2,1 1,-1-1,0 1,1 0,-1 0,1 1,-1-1,1 1,-1 0,1 0,-1 0,1 0,0 0,-1 1,1-1,0 1,0 0,0 0,0 0,1 1,-1-1,1 1,-1-1,1 1,0 0,0 0,0 0,0 0,0 0,1 0,-1 0,1 1,0-1,0 1,0-1,1 1,-1-1,1 1,0-1,0 1,0-1,0 1,1 0,-1-1,1 0,0 1,1 0,5 7,1 0,1-1,0 0,0 0,1-1,0-1,1 0,0 0,0-1,0 0,1-1,0 0,6 1,-6-2,1-1,-1 0,0-1,1-1,0 0,0-1,0 0,-1-1,1 0,0-1,0 0,0-1,-1-1,1 0,-1-1,0 0,0-1,5-2,-2-1,-10 6,-1 0,1 0,0 0,-1-1,0 1,0-1,0 0,0 0,0-1,-1 1,1-1,-1 0,0 0,0 0,0 0,-1 0,1-1,-1 1,0-1,0-2,6-136,-10 98,-8-26,9 71,0 0,1 0,-1 0,0 0,0 0,1 1,-1-1,0 0,1 0,-1 1,0-1,1 1,-1-1,0 0,1 1,-1-1,1 1,-1 0,1-1,-1 1,1-1,0 1,-1 0,1-1,-1 1,1 0,0-1,0 1,0 0,-1 0,1-1,0 1,0 0,0-1,0 1,0 0,0 0,0-1,0 1,1 0,-1 0,0-1,0 1,0 0,1-1,-1 1,1 0,-1-1,0 1,1 257,23-134,-14-110,0-5</inkml:trace>
  <inkml:trace contextRef="#ctx0" brushRef="#br0" timeOffset="3250.194">3402 3984,'-17'64,"-24"138,31-154,1 0,3 1,2 0,2 9,3 63,-1-121</inkml:trace>
  <inkml:trace contextRef="#ctx0" brushRef="#br0" timeOffset="3994.071">3512 3984,'6'0,"-1"-1,0 0,1 0,-1 0,1 1,-1 0,0 0,1 0,-1 0,0 1,1 0,-1 0,0 1,0-1,1 1,-2 0,1 1,0-1,0 1,-1 0,1 0,-1 1,0-1,0 1,0 0,0 0,-1 0,0 0,0 1,0-1,0 1,1 4,17 66,-16-63,0 1,-1 0,-1 0,0 0,0 0,-2 0,1 1,-2-1,0 1,0-1,-1 1,-1-1,0 0,-2 4,-1-11,0-1,0 0,0 0,0-1,-1 0,0 1,0-2,0 1,0-1,-1 0,0 0,1-1,-1 0,0 0,0 0,0-1,0 0,0 0,0-1,0 0,0-1,0 1,-1-1,1 0,1-1,-1 0,-1 0,-121-61,127 63,0 0,0 0,0-1,0 1,0-1,0 1,0-1,0 0,0 0,0 0,0 0,0 0,0 0,1 0,-1-1,0 1,1-1,-1 1,1-1,0 1,0-1,-1 0,1 0,0 0,0 0,1 1,-1-1,0-1,1 1,-1 0,1 0,-1 0,1 0,0 0,0 0,0 0,0 0,1-1,7-5</inkml:trace>
  <inkml:trace contextRef="#ctx0" brushRef="#br0" timeOffset="5001.182">4307 3940,'-37'0,"22"-2,0 1,0 0,0 1,0 1,1 0,-1 1,0 1,1 0,-1 1,1 0,0 1,0 1,1 0,0 1,0 1,-9 6,18-8,1 0,-1 1,1-1,0 1,0 0,1 0,0 0,0 0,1 0,0 0,0 1,0-1,1 0,0 1,1-1,0 0,0 1,0 0,1 17,-2-19,0 1,1 0,0 0,0-1,1 1,0 0,0-1,0 0,1 1,0-1,0 0,1 0,0-1,0 1,0-1,0 1,1-2,0 1,0 0,0-1,1 0,-1 0,1 0,0-1,0 0,1 0,-1-1,0 1,1-2,0 1,-1 0,1-1,0-1,0 1,-1-1,1 0,0 0,0-1,0 0,-1 0,1-1,-1 0,1 0,-1 0,3-2,0-3,-1-1,-1 1,1-1,-1-1,0 1,-1-1,0 0,0-1,-1 1,0-1,-1 0,0-1,-1 1,0-1,0 1,-1-1,-1 0,0-4,2 2,11-145,-16 572,2-393</inkml:trace>
  <inkml:trace contextRef="#ctx0" brushRef="#br0" timeOffset="5745.902">5036 4051,'-3'-7,"0"1,0 0,0 0,-1 0,0 0,0 1,0 0,-1 0,1 0,-1 0,0 1,-1-1,1 1,-1 1,0-1,0 1,0 0,-1 0,-5-1,3-1,-1 0,1 0,-1 1,-1 0,1 1,0 0,-1 1,0 0,1 1,-1 0,0 0,0 1,0 1,1 0,-1 0,-1 2,8 0,0 1,1 1,-1-1,1 0,0 1,1 0,-1 0,1 0,0 0,0 0,1 0,-1 0,1 0,0 1,1-1,-1 1,1-1,0 0,0 1,1-1,0 1,0-1,0 0,0 1,1 15,4 197,-5-215,0 1,0 0,0-1,0 0,1 1,0-1,0 0,0 0,0 0,0 0,1 0,-1 0,1 0,0-1,0 0,0 1,0-1,0 0,0-1,0 1,1 0,-1-1,1 0,-1 0,1 0,0 0,1 0,110 4,-86-6,90 24,-86-13,-12-4</inkml:trace>
  <inkml:trace contextRef="#ctx0" brushRef="#br0" timeOffset="6312.183">5390 4227,'0'-1,"-1"1,1-1,0 0,-1 0,1 1,-1-1,1 0,-1 1,0-1,1 1,-1-1,0 0,1 1,-1-1,0 1,1 0,-1-1,0 1,0 0,0-1,1 1,-1 0,0 0,0 0,0 0,0 0,0 0,1 0,-1 0,0 0,0 0,0 0,0 0,1 1,-1-1,0 0,0 1,0-1,1 0,-1 1,0-1,1 1,-1-1,0 1,1 0,-1-1,1 1,-1 0,1-1,-1 1,1 0,-1-1,1 1,0 0,-1 0,1 0,0-1,0 1,-1 0,1 1,-4 15,1 1,1 0,0-1,1 1,1 0,1 0,0 4,1 20,0 119,-2-160,-1 0,1 0,0 0,0 0,0 0,0 0,0 0,1 0,-1 0,0 0,0 0,1 0,-1-1,0 1,1 0,-1 0,1 0,-1 0,1-1,-1 1,1 0,0 0,-1-1,1 1,0 0,0-1,-1 1,1-1,0 1,0-1,0 0,0 1,0-1,0 0,-1 1,1-1,0 0,0 0,0 0,1 0,7-4</inkml:trace>
  <inkml:trace contextRef="#ctx0" brushRef="#br0" timeOffset="7027.143">5964 4028,'-4'2,"1"0,-1 0,1 0,0 1,0-1,0 1,0 0,0 0,0 0,1 0,0 1,-1-1,1 0,1 1,-1 0,0-1,1 1,0 0,0 0,0 0,0 0,1 0,-1 0,1 0,0 0,0 0,1 0,-1 0,1 0,0 0,0 0,1 2,-2 9,15 198,46 2,-43-156,-12-46</inkml:trace>
  <inkml:trace contextRef="#ctx0" brushRef="#br0" timeOffset="7441.946">5721 4271,'366'0,"-245"-17,-101 15</inkml:trace>
  <inkml:trace contextRef="#ctx0" brushRef="#br0" timeOffset="8075.002">6759 4294,'-3'-1,"0"1,1 0,-1 0,0 0,1 1,-1-1,1 0,-1 1,0 0,1 0,-1 0,1 0,-1 0,1 0,0 1,0-1,-1 1,1-1,0 1,0 0,1 0,-1 0,0 0,1 0,-1 0,1 1,-1-1,1 0,0 1,0-1,0 1,1-1,-1 2,-11 33,2 0,1 0,3 1,0 1,3-1,1 0,2 1,4 32,-3-35,-1-25</inkml:trace>
  <inkml:trace contextRef="#ctx0" brushRef="#br0" timeOffset="8938.65">6935 4381,'3'0,"-1"-1,0 1,1 0,-1 0,0 0,0 0,1 0,-1 1,0-1,1 1,-1-1,0 1,0 0,0 0,0 0,0 0,0 0,0 0,0 1,0-1,0 1,-1-1,1 1,0 0,-1 0,0-1,1 1,-1 0,0 0,0 0,0 1,0-1,0 0,-1 0,1 0,0 2,2 174,-4-177,1 1,0-1,0 0,0 0,-1 0,1 0,0 0,1 1,-1-1,0 0,0 0,0 0,1 0,-1 0,1 0,-1 1,1-1,-1 0,1 0,-1 0,1-1,0 1,0 0,-1 0,1 0,0 0,0-1,0 1,0 0,0-1,0 1,0-1,0 1,0-1,0 1,0-1,0 0,1 0,-1 1,0-1,0 0,0 0,0 0,1 0,-1 0,0-1,0 1,0 0,0 0,0-1,0 1,0-1,0 1,0-1,0 1,0-1,0 0,1 0,53-47,38-69,-39 14,5 35,-52 56</inkml:trace>
  <inkml:trace contextRef="#ctx0" brushRef="#br0" timeOffset="10472.092">7576 4779,'14'1,"0"-2,-1 0,1 0,-1-1,1-1,-1 0,0-1,0 0,-1-1,1-1,-1 0,0-1,0 0,3-4,-7 5,0 0,-1 0,0-1,-1-1,1 1,-1-1,-1 0,1 0,-2-1,1 1,-1-1,0 0,-1 0,3-9,-5 13,0 1,0-1,-1 0,1 1,-1-1,0 0,0 1,-1-1,1 0,-1 1,0-1,0 0,-1 1,1 0,-1-1,0 1,0 0,0 0,-1 0,0 0,1 0,-1 0,-1 1,1 0,0-1,-1 1,0 1,0-1,1 0,-2 1,-2-2,-6-2,-1-1,0 2,-1 0,1 1,-1 0,0 1,0 1,0 0,0 1,0 0,-5 2,17 0,0-1,0 1,0 0,0 1,1-1,-1 0,1 1,-1 0,1-1,-1 1,1 0,0 0,0 0,0 0,0 1,0-1,0 1,1-1,-1 1,1-1,0 1,0 0,0 0,0 0,0-1,1 1,-1 2,-10 88,10-83,1 163,2-165,1 0,0-1,0 1,1 0,-1-1,2 0,-1 0,1 0,0-1,0 0,1 0,0 0,0 0,0-1,0 0,1 0,5 2,95 81,-90-83,1-1,0-1,-1 0,1-2,0 0,0-1,0-1,4-1,11 1,104-45,-133 45,-18 3,-8 4</inkml:trace>
  <inkml:trace contextRef="#ctx0" brushRef="#br0" timeOffset="11857.923">2606 4846,'0'333,"-5"-302,5-31,0 0,0-1,0 1,0-1,0 1,0 0,0-1,0 1,0 0,0-1,0 1,0 0,0-1,0 1,-1 0,1-1,0 1,0 0,0-1,-1 1,1 0,0 0,0-1,-1 1,1 0,0 0,0-1,-1 1,1 0,0 0,-1 0,1 0,0 0,-1-1,1 1,0 0,-1 0,1 0,-1 0,1 0,0 0,-1 0,1 0,0 0,-1 0,1 1,0-1,-1 0,1 0,-7-182,9 116,-1-199,-1 262,1 0,-1-1,1 1,0 0,0 0,0 0,0-1,0 1,1 0,0 1,-1-1,1 0,0 0,0 1,1-1,-1 1,0 0,1 0,0 0,-1 0,1 0,0 0,0 1,0-1,0 1,0 0,0 0,1 0,-1 0,0 1,0-1,1 1,-1 0,0 0,1 0,-1 0,0 0,0 1,1 0,-1 0,0 0,0 0,0 0,1 1,233 79,-236-81,14 4,0 1,0 0,0 1,-1 1,0 0,0 1,0 1,-1 0,-1 1,0 0,0 1,-1 0,0 1,-1 0,2 3,-7 1,-4-3</inkml:trace>
  <inkml:trace contextRef="#ctx0" brushRef="#br0" timeOffset="12951.039">2894 5176,'45'0,"-1"1,1 2,-1 2,11 4,-1 2,1-2,0-3,0-2,0-2,1-3,1-2,-52 2,0 1,1-1,-1 0,0-1,0 1,0-1,0 0,-1 0,1 0,0-1,-1 0,0 0,1 0,-1 0,0-1,-1 1,1-1,-1 0,1 0,-1-1,-1 1,1-1,0 1,-1-1,0 0,0 0,-1 0,1 0,-1 0,0 0,0 0,-1 0,0-1,0-3,1-3,-2 0,1 0,-1 0,-1 1,-1-1,1 0,-2 1,1-1,-2 1,0 0,0 0,0 1,-2 0,1 0,-2-1,-3-3,0 1,-2 0,1 0,-1 2,-1-1,0 2,-1 0,0 1,0 0,-1 1,0 1,-1 0,1 1,-1 1,-7-1,-28 0,0 2,0 2,0 3,-25 4,74-4,0-1,-1 1,1 0,0-1,0 2,0-1,0 0,0 1,0-1,0 1,1 0,-1 0,0 0,1 0,-1 0,1 1,0-1,0 1,0-1,0 1,1 0,-1 0,0 0,1 0,0 0,0 0,0 0,0 0,1 1,-1-1,1 0,0 0,0 1,0-1,0 1,-2 11,-5 23,1 1,2 0,3 0,0 0,3 1,1-32,1 0,0 0,0-1,1 1,0-1,0-1,1 1,-1-1,2 0,-1 0,1 0,-1-1,2 0,-1-1,0 1,1-1,0-1,0 0,0 0,0 0,0-1,1 0,5 0,-1 2,121 50,-118-49,0-1,1 0,0-1,0 0,0-2,0 0,0-1,0-1,12-2,-20 1,-1 0,1 0,-1-1,0-1,-1 1,1-1,0-1,-1 0,0 1,0-2,-1 1,1-1,-1 0,0-1,3-4,-1-3</inkml:trace>
  <inkml:trace contextRef="#ctx0" brushRef="#br0" timeOffset="13903.054">4197 4890,'-1'-2,"0"1,0-1,-1 1,1-1,0 1,-1 0,1 0,-1 0,1 0,-1 0,1 0,-1 0,0 0,1 1,-1-1,0 1,0-1,1 1,-1 0,0-1,0 1,0 0,1 0,-1 0,0 1,-1-2,-217-1,212 3,0 1,0-1,0 1,0 1,0-1,1 1,0 1,-1-1,1 1,0 1,1-1,-4 4,7-6,1 0,-1 0,1 0,0 0,0 0,0 1,0-1,0 1,1 0,-1 0,1-1,-1 1,1 0,0 0,0 0,1 0,-1 0,1 0,-1 1,1-1,0 0,0 0,0 0,1 0,-1 0,1 1,-1-1,1 0,0 0,0 0,1-1,0 4,1 1,1 0,-1 0,1 0,1-1,-1 0,1 1,0-1,0-1,1 1,0-1,-1 0,2 0,-1-1,1 0,-1 0,1 0,0-1,1 0,-1-1,6 2,-1-2,1 0,-1-1,0-1,0 0,1-1,-1 0,0-1,0 0,0-1,9-3,-15 0,-1 0,-1 0,1-1,-1 1,0-1,-1 0,0 0,0 0,0-1,-1 1,0-1,0 1,-1-1,0 0,-1 1,1-1,-1 0,-1-3,2-2,4-190,-5 519,33-235,-8-35,-16-28,-1-3</inkml:trace>
  <inkml:trace contextRef="#ctx0" brushRef="#br0" timeOffset="14693.012">4639 4956,'-26'-46,"-72"-8,64 41,31 11,-1 0,1 0,0 0,0 0,-1 1,1-1,-1 1,0 0,1 0,-1 0,0 1,0-1,1 1,-1 0,0 0,0 0,1 1,-1-1,0 1,0 0,1 0,-1 0,1 1,-1-1,1 1,0 0,-1 0,1 0,0 0,0 0,0 1,1-1,-1 1,1 0,-1 0,1 0,0 1,-3 4,0 1,1 0,1 1,-1-1,1 1,1 0,0-1,0 1,1 0,0 0,1 0,0 0,1 0,0 0,0 0,1 0,1 0,-1-1,1 1,1-1,0 0,0 0,1 0,0 0,1-1,0 0,0 0,0 0,1-1,0 0,5 3,-1-5,0-1,1-1,-1 0,1 0,0-1,0-1,0 0,0 0,0-1,-1-1,1 0,2-1,20 1,10-4,-25 0</inkml:trace>
  <inkml:trace contextRef="#ctx0" brushRef="#br0" timeOffset="15448.924">5102 4690,'0'543,"14"-466,-10-70</inkml:trace>
  <inkml:trace contextRef="#ctx0" brushRef="#br0" timeOffset="15806.255">4926 5089,'3'0,"6"0,5 0,3 0,3-4,2-1,4 0,-1-3,-3 1,0 0,0 3,0 1,-1 1,1 1,3 1,2 1,-4-1</inkml:trace>
  <inkml:trace contextRef="#ctx0" brushRef="#br0" timeOffset="16902.4">5677 4779,'-5'0,"0"-1,0 1,-1 0,1 0,0 1,0-1,0 1,0 0,0 0,0 1,0 0,0 0,1 0,-1 0,1 1,-1-1,1 1,0 0,0 1,0-1,1 1,-3 2,-17 23,1 1,2 1,1 1,1 0,-2 11,19-37,0 0,0 0,1 1,-1-1,1 0,1 0,-1 1,1-1,0 0,1 0,-1 0,1 0,1 0,-1 0,1-1,0 1,0-1,0 0,1 1,0-2,0 1,0 0,1-1,-1 0,1 0,0 0,0 0,1-1,-1 0,1 0,-1-1,1 1,-1 0,-1-1,0 0,1 0,-1 0,1 0,0-1,-1 1,1-1,0 0,0-1,0 1,0-1,0 0,0 0,0-1,-1 1,1-1,0 0,0-1,0 1,-1-1,1 0,-1 0,1 0,-1-1,0 1,0-1,0 0,0 0,0-1,-1 1,0-1,1 0,1-3,1-7,0 1,-1-1,-1 0,0-1,-1 1,-1-1,0 1,-1-1,0 0,-1 0,-1 1,-1-10,0-20,3 39,-1-1,0 0,0 1,0-1,-1 1,0-1,0 1,0-1,-1 1,1 0,-1-1,-1 1,1 0,-1 0,0 1,0-1,-1-1,3 7,0 0,0-1,0 1,0 0,0-1,0 1,0 0,0 0,0 0,0 0,0 0,1 0,-1 0,0 0,1 1,-1-1,1 0,-1 0,1 0,-1 1,1-1,0 0,0 1,0-1,0 0,0 0,0 1,0-1,0 0,0 1,1-1,-1 0,0 0,1 1,-1-1,50 284,7-95,-43-159,-4-21</inkml:trace>
  <inkml:trace contextRef="#ctx0" brushRef="#br0" timeOffset="18020.765">6096 4956,'-1'1,"-1"0,1 0,-1 1,1-1,0 0,0 1,0-1,-1 1,1-1,0 1,1-1,-1 1,0 0,0 0,1-1,-1 1,1 0,0 0,-1 0,1 0,0-1,0 1,0 0,0 1,0 0,-2 172,40-78,-31-142,-8-3,-1 20,1-1,1 0,1 0,2 0,1 0,1 1,1 0,2 0,0 0,3 0,-8 24,-1 0,2 1,-1 0,0 0,0 0,1 0,0 0,0 1,-1-1,1 1,1 0,-1 0,0 1,0-1,1 1,-1 0,1 0,-1 0,1 1,-1 0,1 0,-1 0,1 0,0 1,-1-1,1 1,-1 0,0 1,1-1,-1 1,0 0,0 0,0 0,0 0,0 1,-1 0,1 0,-1 0,1 0,-1 0,0 1,0-1,-1 1,2 1,80 103,-65-78,-12-21,0 1,-1 0,0 0,-1 1,0-1,-1 1,0 0,0 0,-1 1,1 8,-3-6,0 1,0-1,-1 0,-1 1,0-1,-1 0,-1 0,0 0,-1 0,0 0,-1-1,-1 2,-32 65,27-60</inkml:trace>
  <inkml:trace contextRef="#ctx0" brushRef="#br0" timeOffset="18969.164">7002 5132,'-2'-8,"-1"0,0 0,0 0,0 0,-1 1,0-1,0 1,-1 0,0 0,-1 1,1-1,-1 1,0 0,-1 1,1-1,-1 1,0 1,-3-2,6 3,0 0,-1 1,1-1,0 1,-1 0,1 0,-1 1,0-1,0 1,1 0,-1 0,0 1,0 0,0-1,0 1,0 1,0-1,0 1,0 0,1 0,-1 1,0-1,1 1,-1 0,1 0,-1 0,1 1,0 0,-1 1,0 0,0 0,1 0,0 1,0 0,0 0,0 0,1 0,-1 1,2-1,-1 1,0 0,1 0,0 0,1 0,-1 0,1 0,0 0,1 0,-1 1,1-1,1 5,-1-4,1 0,1 0,-1 0,1-1,0 1,0-1,1 1,0-1,0 0,0 0,1 0,0 0,0-1,1 0,-1 1,1-2,0 1,1 0,-1-1,1 0,2 1,29 21,-34-22,1 0,-1 0,1-1,1 1,-1-1,0 0,1 0,-1 0,1-1,0 0,0 0,0 0,0 0,0-1,0 0,1 0,-1 0,0-1,1 0,-1 0,0 0,1 0,-1-1,0 0,2-1,7-7</inkml:trace>
  <inkml:trace contextRef="#ctx0" brushRef="#br0" timeOffset="20299.161">7047 5221,'265'0,"-166"-44,-96 42,0-1,0 0,0 0,-1 0,1 0,-1 0,1-1,-1 1,0-1,-1 1,1-1,-1 0,1 0,-1 0,0 1,0-1,-1 0,1-1,-1 1,0 0,0 0,0 0,-1 0,0 0,1 0,-1 0,0 0,-1 1,1-1,-1 0,0 0,0 1,0-1,-1-3,-1 0,0 1,0-1,0 1,-1-1,0 1,0 1,0-1,-1 1,0 0,0 0,0 1,-1-1,1 1,-1 1,0 0,-2-1,4 3,-1 0,0 0,1 0,-1 1,1 0,-1 0,1 1,-1-1,1 1,-1 1,1-1,-1 1,1-1,0 2,0-1,0 0,0 1,0 0,1 0,-1 1,1-1,0 1,0 0,0 0,1 0,-1 1,1-1,0 1,0 0,0 0,1 0,0 0,-2 13,1-1,0 0,2 1,0-1,1 1,1-1,0 1,2-1,3 14,-5-26,2 1,-1-1,0 0,1 1,0-1,0-1,1 1,-1 0,1-1,0 0,0 1,1-2,-1 1,1 0,0-1,0 0,0 0,0 0,0-1,1 0,-1 0,1 0,5 0,-5 1,0 1,0-1,-1 1,1 0,-1 0,0 0,0 1,-1 0,1 0,-1 0,0 1,1 2,-1-2,-1-1,1 0,0 0,1 0,-1 0,1-1,0 1,0-1,0-1,1 1,-1-1,1 0,4 2,42 5,-46-10,0 0,0 1,0 0,0 0,0 1,0 0,0 0,-1 0,1 1,-1-1,0 1,1 0,-1 1,4 3,6 7,0-1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7:35:21.0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232 1,'-7'0,"1"0,-1 1,0-1,0 1,1 1,-1-1,1 1,-1 1,1-1,0 1,0 0,0 0,0 1,0 0,1 0,0 0,0 1,0-1,0 1,1 0,-1 1,2-1,-1 1,-2 3,-4 6,-1 0,2 1,0 0,1 1,0 0,2 0,0 0,1 1,0 0,0 12,3-18,0-1,0 1,2 0,-1-1,2 1,-1 0,2 0,-1-1,2 1,-1-1,2 0,-1 0,2 0,-1 0,1 0,4 4,88 112,-89-108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7:35:22.9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64 1,'39'41,"-26"-13,-1-1,-1 1,-1 1,-1 0,-2 0,-1 1,-1 0,-2 0,-1 0,-1 0,-1 0,-4 20,2-37,0-1,-1-1,-1 1,0 0,0-1,-1 0,0 0,-1 0,-1 0,-7 9,13-18,-29 50,-47 59,63-99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7:35:35.79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62,'39'-18,"154"-5,-126 14,0 2,1 3,0 4,8 3,37-1,-80-2,-4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7T17:35:37.9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86,'99'-11,"79"-13,-74-19,80 35,-159 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8:37.9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336 32,'0'-1,"0"0,0 0,0-1,0 1,0 0,0 0,0 0,0 0,-1 0,1 0,0 0,-1 0,1-1,0 1,-1 0,0 0,1 1,-1-1,1 0,-1 0,0 0,0 0,1 0,-1 1,0-1,0 0,0 1,0-1,0 1,0-1,0 1,0-1,0 1,0 0,0-1,0 1,-1 0,1 0,0 0,0 0,0 0,0 0,-1 0,-54 17,37-9,8-4,0 0,1 1,-1 1,1 0,1 0,-1 1,1 0,0 0,1 1,0 1,-5 6,-4 2,-3 3,13-15,1 0,0 1,0 0,1 0,0 0,0 0,0 1,1 0,0 0,0 0,1 0,0 1,0-1,1 1,0 0,0 0,0 7,1-7,2-1,-1 1,1-1,0 1,0-1,1 0,0 1,1-1,-1 0,1 0,1 0,-1-1,1 1,0-1,1 0,-1 0,1 0,0-1,1 1,0-1,-1-1,5 3,42 49,-45-46,0-2,0 1,1-1,0 0,1 0,-1-1,2 0,-1-1,1 0,-1 0,1-1,2 0,22-8,-23-5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8:40.196"/>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234 2,'9'0,"-3"-1,1 1,-1-1,0 2,1-1,-1 1,0 0,1 0,-1 1,0-1,0 1,0 1,0-1,0 1,-1 0,1 1,-1-1,0 1,0-1,0 1,0-1,-1 1,0 1,0-1,0 0,0 1,-1 0,1 0,-1 0,0 1,-1-1,0 0,1 1,-2 0,1-1,-1 1,0 0,0 0,0 3,-4 297,-32-182,32-116,-1 1,0-1,0 0,-1 0,1 0,-2-1,1 0,-1 0,0 0,-1-1,1 1,-1-2,-1 1,1-1,-1 0,0 0,0-1,0 0,0-1,-1 0,0 0,-1 0,-146 64,88-61,80-12,2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09:01.8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1859 667,'-34'-134,"25"109,4 14,-1 1,0 0,0 0,-1 1,0 0,0 0,-1 1,0-1,-1 2,-6-6,-33-32,-126-89,12 13,144 110,-1 0,0 2,0 0,-1 1,0 1,0 1,-1 0,0 2,0 0,0 2,0 0,0 1,0 2,-4 0,-152-21,157 19,-34-2,0 2,0 3,0 1,-12 6,-74 25,126-28,1 1,0 0,0 1,0 1,1 0,1 1,-1 0,2 0,-1 1,1 1,-1 2,-5 4,-39 97,46-89,-143 360,141-356,2 0,1 0,2 1,1 1,1-1,1 0,2 1,2-1,1 13,0-35,0 0,1 1,0-1,0-1,1 1,1 0,-1-1,1 0,0 0,1 0,0-1,0 1,1-1,0-1,3 3,25 29,-15-14,1-2,1-1,0 0,2-2,0 0,1-2,1-1,0-1,2-1,5 1,67 31,-73-31,1-2,0-1,1-2,0 0,13 1,224 17,-216-23,0-3,1-1,-1-3,0-2,0-3,1-1,-38 4,0-1,-1-1,1 0,-1 0,0-1,-1-1,1 0,-1 0,-1-1,2-2,27-22,2 8,25-26,-55 36,-1-2,0 1,-1-1,0-1,-2 1,0-1,3-14,35-191,-63-40,17 249,-1 0,-1 0,-1 0,0 0,0 0,-2 1,1 0,-2 0,0 0,-4-5,9 15,-1-2,1 1,-2-1,1 0,0 1,-1-1,0 1,0 0,0 1,-1-1,1 1,-1-1,0 2,1-1,-5-1,-6-1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0:39.376"/>
    </inkml:context>
    <inkml:brush xml:id="br0">
      <inkml:brushProperty name="width" value="0.05" units="cm"/>
      <inkml:brushProperty name="height" value="0.05" units="cm"/>
      <inkml:brushProperty name="color" value="#004F8B"/>
      <inkml:brushProperty name="ignorePressure" value="1"/>
    </inkml:brush>
  </inkml:definitions>
  <inkml:trace contextRef="#ctx0" brushRef="#br0">1405 312,'0'-4,"1"0,-1 1,0-1,0 0,-1 0,1 0,-1 1,0-1,0 0,0 0,0 1,-1-1,1 1,-1-1,0 1,0 0,0 0,0 0,-1 0,1 0,-1 0,0 1,0-1,0 1,0 0,0 0,-1 0,-2-2,-14-5,1-1,0-2,1 0,0 0,1-2,0 0,1-1,1-1,-11-15,15 23,0 0,0 0,-1 1,1 1,-2 0,1 0,0 1,-1 1,0 0,0 1,-1 0,1 1,0 0,-1 2,1-1,-1 1,1 1,-1 1,-8 1,-16-2,-256 1,284 0,1 0,0 0,-1 1,1 1,1-1,-1 1,0 1,1 0,0 0,0 0,0 1,1 0,0 1,0 0,1 0,-3 4,-84 63,-74-18,151-45,1 1,0 1,0 0,2 1,0 0,0 1,1 1,1 0,1 0,-4 9,8-8,1 1,0-1,1 1,2 0,-1 0,2 0,0 1,2-1,0 0,2 9,-1 29,-2 14,-3-50,2 0,1 0,0 0,1 0,2 0,0 0,1 0,1-1,0 1,2-1,0 0,1-1,3 4,-1-11,0-1,1 0,0-1,0-1,1 0,0 0,0-1,1 0,5 1,-15-7,23 9,1-1,1-1,-1-1,1-2,0-1,1-1,-1-1,0-2,1 0,-1-2,8-3,-13 2,-1-1,1-2,-1 0,0-1,-1-2,0 0,0-1,-1-1,10-7,14-7,-28 18,0-2,-1 0,0-1,-1 0,0-2,-1 1,5-6,66-96,-62 83,-2-1,-1 0,-1-2,-1 0,1-9,-17 40,64-146,-30 84,7-31,-40 81,0 0,-1 0,0-1,-1 1,-1 0,0 0,-1 0,-1 0,0 0,-1 0,0 1,-5-11,-24-4,15 21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4:07.1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248 0,'-31'34,"-26"50,-29 66,38-18,27 13,19-107,1-22,0-1,1 1,0-1,2 1,-1-1,2 0,0 0,1 1,0-8,-1 0,1-1,0 0,1 0,-1 0,2 0,-1-1,1 0,-1 0,2 0,3 2,5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14:08.3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1,'35'47,"93"125,-121-164,-1 1,0 1,-1-1,0 1,-1-1,0 1,0 1,-1-1,0 0,1 10,11 35,-9-34,-2 1,0 0,-2 0,0 0,-2 0,0 0,-2 14,0 18,2-44,1-1,0 1,-1-1,0 0,-1 0,1 0,-2 1,0-1,0 0,0-1,-1 1,0 0,-1-1,0 1,0-1,-1 0,0-1,-3 4,2-6,0 0,0 1,0 0,0 0,1 0,0 0,0 1,1 0,0 0,0 0,1 1,-1 1,-43 144,47-152,0 1,0-1,0 0,0 0,0 0,-1 0,1 0,0 1,0-1,-1 0,1 0,-1 0,1 0,-1 0,1 0,-1 0,0 0,0 0,1 0,-1-1,0 1,0 0,0 0,0-1,0 1,0 0,0-1,0 1,0-1,0 1,0-1,0 0,0 0,0 1,-1-1,1 0,0 0,0 0,0 0,0 0,-1 0,1 0,-5-8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15.7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 50,'0'15,"-2"47,3 0,3-1,2 0,3 0,13 43,29 156,-51-259,-1 1,1-1,0 1,0-1,0 0,1 1,-1-1,0 1,0-1,1 0,-1 1,1-1,-1 0,1 1,0-1,-1 0,1 0,0 1,0-1,0 0,0 0,0 0,0 0,0 0,0-1,0 1,1 0,-1 0,0-1,0 1,1-1,-1 1,0-1,1 1,-1-1,1 0,-1 0,0 0,1 0,-1 0,1 0,0 0,50-36,10-62,37-44,-79 118,0-2,-2 0,-1-1,-1-1,-1 0,-1-1,3-14,3-4,-19 45,8-20,0 0,2 1,0 0,1 0,1 2,1-1,1 2,0 0,1 1,3-1,-20 19,1 0,0 0,-1 0,1 0,0 1,0-1,0 0,0 0,0 0,0 0,1 0,-1 0,0 0,0 0,1 1,-1-1,1 0,-1 0,1 0,-1 0,1-1,0 1,-1 0,1 0,0 0,0 0,-1-1,1 1,0 0,0-1,0 1,0-1,0 1,0-1,0 1,0-1,0 0,0 1,0-1,1 0,-1 0,0 0,0 0,0 0,0 0,0 0,0 0,0 0,1-1,-1 1,0 0,0-1,0 1,0-1,0 1,0-1,0 0,0 1,-1-1,1 0,0 1,0-1,0 0,-1 0,1 0,-1 0,1-1,-10 21,-3 0</inkml:trace>
  <inkml:trace contextRef="#ctx0" brushRef="#br0" timeOffset="651.28">687 646,'-14'194,"4"-16,7-158,-1-4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17.9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38,'34'163,"-2"-21,27 172,-33-210,-27-102,1 0,0 1,0-1,0 0,0 0,0 0,0 0,1 1,-1-1,1 0,-1 0,1 0,0 0,0 0,0 0,0 0,0 0,0-1,0 1,1 0,-1-1,1 1,-1-1,1 1,0-1,-1 0,1 1,0-1,0 0,0 0,0 0,0-1,0 1,0 0,0-1,1 0,-1 1,0-1,0 0,0 0,0 0,1 0,-1 0,0-1,0 1,0-1,0 1,0-1,0 0,1 0,17-20,0-1,-1 0,-1-2,-1 0,-2-1,0 0,9-23,102-194,-63 145,18-44,-38 16,-45 127,-2 7</inkml:trace>
  <inkml:trace contextRef="#ctx0" brushRef="#br0" timeOffset="1206.601">707 789,'4'-126,"0"122,-1 1,0 0,1 0,0 0,0 0,0 1,0-1,0 1,1 0,-1 0,1 0,-1 1,1 0,-1 0,1 0,0 0,0 1,-1 0,1 0,0 0,0 0,0 1,-1 0,1 0,2 1,12-1,-16-2,0 1,0 0,0-1,1 1,-1 0,0 0,0 1,0-1,0 1,0 0,0-1,-1 1,1 0,0 1,0-1,0 0,-1 1,1 0,-1-1,1 1,-1 0,0 0,0 1,0-1,0 0,0 1,0-1,-1 1,1-1,-1 1,0 0,1 0,-1 0,-1 0,1 0,0 0,-1 0,1 0,-1 2,0-1,-1 1,0 0,0 0,0-1,0 1,-1 0,1-1,-1 1,0-1,-1 0,1 0,-1 1,0-2,0 1,0 0,0-1,-1 1,1-1,-1 0,0 0,-1 0,-94 56,91-55,-125 43,134-47,0 0,-1 1,1-1,0 0,0 1,-1-1,1 1,0-1,-1 1,1-1,0 1,-1-1,1 1,-1 0,1-1,-1 1,1 0,-1-1,1 1,-1 0,0 0,1-1,-1 1,0 0,0 0,1 0,-1-1,0 1,0 0,0 0,0 0,0 0,0-1,-1 1,1 0,0 0,0 0,0 0,-1-1,1 1,0 0,-1 0,1-1,-1 1,1 0,-1-1,1 1,-1-1,0 1,1 0,-1-1,0 1,1-1,-1 0,0 1,0-1,1 1,-1-1,0 0,0 0,0 1,1-1,-1 0,0 0,0 0,0 0,0 0,212 23,-180-13,41 2,-63-21,-5-5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37.7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68 1,'1'67,"1"-27,-2 0,-2 0,-1 0,-2 0,-6 15,1-18,0-2,1 2,1-1,2 1,2 0,1 3,5 163,-2-191</inkml:trace>
  <inkml:trace contextRef="#ctx0" brushRef="#br0" timeOffset="1152.513">201 288,'0'-7,"-1"5,0-1,1 0,-1 0,1 1,0-1,0 0,0 0,0 1,0-1,1 0,-1 0,1 1,0-1,0 0,0 1,0-1,0 1,0-1,1 1,-1 0,1 0,0-1,0 1,0 0,0 0,0 1,0-1,0 0,0 1,1-1,-1 1,1 0,-1 0,1 0,1-1,9 0,0 0,0 1,0 0,-1 1,1 1,0 0,0 0,0 1,-1 1,1 0,-1 1,0 1,3 1,-9-2,-1 0,0 0,-1 1,1 0,-1-1,0 2,0-1,0 0,-1 1,0 0,0 0,0 0,1 5,7 12,-7-13,0 0,-1 0,0 0,0 0,-1 0,0 0,-1 1,0-1,-1 1,0-1,0 1,-1-1,-1 1,0-1,0 0,-1 0,0 0,-1 0,0 0,-1-1,0 0,0 0,-1 0,-2 3,-8 10,-2-1,0-1,0 0,-2-1,-1-1,0-1,-1-1,-21 11,-1-2,44-24,1 0,0 0,-1 1,1-1,0 0,0 0,0 0,-1 0,1 0,0 0,0 0,1-1,-1 1,0 0,0-1,0 1,0 0,1-1,-1 1,0-1,1 0,-1 1,0-1,1 0,-1 0,0 0,1 0,-1 0,0 0,1 0,-1-1,1 1,81 1,-72-1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36.5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203 0,'-4'0,"-5"4,0 5,0 4,-1 1,0 1,-1 6,1 7,-1-2,0-1,-1-1,-2-1,-6-1,-4 0,2 0,5-4</inkml:trace>
  <inkml:trace contextRef="#ctx0" brushRef="#br0" timeOffset="409.323">92 23,'7'1,"0"1,0 0,0 0,0 1,-1 0,0 0,1 0,-1 1,0 0,-1 0,1 1,-1-1,0 1,0 0,0 1,-1-1,1 2,10 9,169 198,-143-162,-35-53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27.8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94,'67'-4,"0"-2,0-4,32-10,77-10,14 14,1 9,42 9,-71-1,1399 2,-1349 3,0 10,71 20,-145-13,48 8,1-7,75-5,-250-19,-43-1,-40-1,-239 11,248 1</inkml:trace>
  <inkml:trace contextRef="#ctx0" brushRef="#br0" timeOffset="895.358">355 315,'35'50,"-26"-32,-1 0,0 1,-2-1,0 2,-1-1,-1 1,-1-1,0 1,-2 0,0 6,-3 301,-10-270,8-59,1-8</inkml:trace>
  <inkml:trace contextRef="#ctx0" brushRef="#br0" timeOffset="1947.519">598 735,'190'4,"-185"-2,-1-1,1 1,0 0,0 0,-1 0,1 1,-1-1,0 1,0 0,0 1,0-1,0 1,-1-1,0 1,0 0,0 0,0 1,0-1,-1 1,0-1,0 1,0 0,0-1,-1 1,1 3,8 132,-10-127,1-6,-1 0,-1 0,1-1,-1 1,0 0,-1 0,0 0,0-1,0 1,-1-1,0 1,0-1,-1 0,1 0,-1-1,0 1,-1-1,0 0,0 0,0 0,0-1,-1 1,1-2,-1 1,0 0,0-1,-1 0,1-1,0 1,-1-1,-3 0,-13-1,0-1,0-1,0-2,0 0,0-1,0-2,1 0,0-1,0-1,1-2,0 0,1-1,0 0,0-2,2-1,-1 0,-10-12,8 11,1-1,0-1,1-1,1 0,1-2,0 0,-4-8,20 27,0-1,0 1,-1-1,1 1,0-1,0 1,0-1,1 1,-1-1,0 0,0 0,1 1,0-1,-1 0,1 0,0 0,0 0,-1 1,2-1,-1 0,0 0,0 0,0 0,1 1,-1-1,1 0,0 0,-1 1,1-1,0 0,0 1,0-1,0 1,0-1,1 1,-1 0,0-1,1 1,-1 0,0 0,1 0,0 0,-1 0,1 0,0 0,-1 1,1-1,0 1,0-1,-1 1,1-1,0 1,0 0,21-1,0 1,0 0,0 2,0 1,-1 0,1 2,-1 1,21 8,-2-3,-25-6,-1 0,0 1,0 1,0 0,-1 1,0 0,-1 1,0 1,6 6,169 105,-53-16,-120-89,1-1,1-1,0-1,1 0,0-1,1-1,0-1,1-1,0 0,3-1,35 0,-40-8</inkml:trace>
  <inkml:trace contextRef="#ctx0" brushRef="#br0" timeOffset="2546.578">1746 1044,'-18'0,"15"-1,0 0,0 1,0-1,0 1,0 0,0-1,0 1,0 1,0-1,0 0,0 1,0 0,0-1,0 1,0 0,1 1,-1-1,0 0,1 1,-1 0,1-1,-1 1,1 0,0 0,0 0,0 1,0-1,0 0,0 1,1-1,-1 1,1 0,-1 0,-2 18,0 0,2 0,0-1,2 1,0 0,3 17,-1 4,0-19,2 0,1-1,1 0,0 0,2 0,7 15,-15-35,0 0,1 0,-1 0,0-1,0 1,1 0,-1 0,1 0,0-1,-1 1,1 0,0-1,0 1,0-1,0 1,0-1,1 1,-1-1,0 0,0 0,1 0,-1 1,1-1,0 0,-1-1,1 1,-1 0,1 0,0-1,0 1,-1-1,1 1,0-1,0 0,0 0,0 0,-1 0,1 0,0 0,0-1,1 1,4-10</inkml:trace>
  <inkml:trace contextRef="#ctx0" brushRef="#br0" timeOffset="3227.716">2232 646,'0'592,"1"-588,-1 0,1 0,-1 0,0 0,-1 0,1 0,-1 0,1 0,-1 0,0 0,-1-1,1 1,-1 0,1-1,-1 1,0-1,0 1,-1-1,1 0,-1 0,-1 1,-13-12,9 0</inkml:trace>
  <inkml:trace contextRef="#ctx0" brushRef="#br0" timeOffset="3625.585">1967 1044,'511'0,"-492"0</inkml:trace>
  <inkml:trace contextRef="#ctx0" brushRef="#br0" timeOffset="4340.442">3027 602,'-23'177,"-4"44,13-52,11-71,-14-40,15-57</inkml:trace>
  <inkml:trace contextRef="#ctx0" brushRef="#br0" timeOffset="5259.266">2983 602,'167'1,"-163"-1,0 1,1 0,-1 0,0 0,0 0,1 1,-1-1,0 1,-1 0,1 0,0 1,0-1,-1 1,0 0,1 0,-1 0,0 0,0 0,-1 1,1-1,-1 1,0 0,0 0,0 0,0 0,-1 0,1 0,-1 0,0 3,6 127,-7-130,0-1,0 1,0 0,0-1,-1 1,0 0,1-1,-1 1,0-1,-1 1,1-1,0 0,-1 1,0-1,0 0,0 0,0 0,-1 0,1-1,-1 1,1-1,-1 1,0-1,0 0,0 0,0 0,0 0,-1-1,1 1,-1-1,1 0,-1 0,1 0,-1-1,-1 1,-164-15,168 14,0 0,-1 0,1 0,0 0,0 0,-1 0,1 0,0 0,0 1,0-1,0 0,-1 1,1-1,0 1,0-1,0 1,0 0,0-1,0 1,0 0,0 0,1 0,-1 0,0 0,0 0,1 0,-1 0,0 0,1 0,-1 0,1 0,0 0,-1 1,1-1,0 0,-1 0,1 0,0 1,0-1,0 0,0 0,1 1,-1-1,0 0,0 0,1 0,-1 0,0 1,1-1,0 0,-1 0,1 0,-1 0,1 0,0 0,0 0,0 0,0 0,-1-1,1 1,0 0,0-1,1 1,-1 0,0-1,1 1,156 168,-149-155,13 20,-1 1,-2 0,-1 1,-2 1,0 5,-16-39,0 0,1 0,-1-1,1 1,0 0,-1-1,1 1,1-1,-1 1,0-1,0 1,1-1,0 0,-1 1,1-1,0 0,0 0,0 0,0-1,1 1,-1 0,0-1,1 0,-1 1,1-1,-1 0,1 0,0 0,-1-1,1 1,0-1,0 1,-1-1,1 0,0 0,0 0,-1-1,1 1,0-1,0 1,-1-1,1 0,0 0,1-1,8-7</inkml:trace>
  <inkml:trace contextRef="#ctx0" brushRef="#br0" timeOffset="6063.137">3712 1154,'1'-4,"1"0,-1-1,1 1,-1 0,1 0,0 0,1 0,-1 0,1 0,0 1,0-1,0 1,0 0,0 0,1 0,0 0,-1 1,1-1,0 1,0 0,0 0,1 0,-1 1,0 0,1-1,-1 2,1-1,-1 0,1 1,-1 0,1 0,-1 0,1 0,-1 1,1 0,-1 0,4 1,-3 1,0 0,-1 0,1 1,-1-1,0 1,0 0,0 0,0 0,-1 1,1 0,-1-1,0 1,-1 0,1 0,-1 0,0 1,0-1,-1 1,0-1,1 1,-2-1,1 1,-1 0,0-1,0 1,0 0,-1-1,0 1,0-1,-1 1,1-1,-1 1,-1 0,-68 137,-41-11,111-131,1-1,-1 1,1 0,-1-1,1 1,0 0,-1 0,1 0,0 0,-1-1,1 1,0 0,0 0,0 0,0 0,0 0,0 0,0 0,0-1,0 1,1 0,-1 0,0 0,0 0,1-1,-1 1,1 0,-1 0,0 0,1-1,0 1,-1 0,1-1,-1 1,1 0,0-1,-1 1,1-1,0 1,0-1,-1 0,1 1,0-1,0 0,0 1,0-1,-1 0,1 0,0 0,1 0,50 4,-46-5,0 1,96-13,-99 12,1 0,-1 0,0-1,0 1,-1-1,1 0,0 1,0-2,-1 1,1 0,-1 0,0-1,0 1,0-1,0 0,0 0,0 1,-1-1,1 0,-1 0,0-1,0 1,0 0,0 0,-1-1,1 1,-1 0,0 0,0-3,-3-15,-2 1</inkml:trace>
  <inkml:trace contextRef="#ctx0" brushRef="#br0" timeOffset="7572.139">465 359,'-30'234,"25"-209,-31 174,17 31,-25 57,46 59,2-376,0 11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0:48.340"/>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2500 1,'-42'43,"35"-30,0-1,1 2,0-1,1 1,1-1,0 1,1 0,0 1,1-1,1 1,0-1,1 9,2 937,-2-957,0-1,-1 1,1-1,0 0,0 1,0-1,0 1,0-1,0 0,1 1,-1-1,1 0,-1 1,1-1,0 0,0 0,0 0,0 0,0 0,1 0,-1 0,1 0,-1 0,1 0,0-1,0 1,1 1,6-3</inkml:trace>
  <inkml:trace contextRef="#ctx0" brushRef="#br0" timeOffset="1197.387">1351 1193,'1'-3,"1"0,0 0,1 0,-1 0,0 0,1 0,-1 1,1-1,0 1,0 0,0 0,0 0,0 0,1 1,-1-1,0 1,1 0,-1 0,1 0,0 0,-1 0,1 1,-1 0,1 0,0 0,-1 0,3 1,406-1,-278 6,-1 6,23 9,-10-1,-30-11,0-6,32-5,0-1,445 3,-592 0,1 0,0-1,0 1,0 0,0 0,0 0,0 0,0 0,0 0,0 0,0 1,0-1,0 1,0-1,0 1,0 0,0 0,-1-1,1 1,0 1,0-1,-1 0,1 0,-1 1,1-1,-1 1,1-1,-1 1,0 0,0-1,0 1,1 1,-2 11</inkml:trace>
  <inkml:trace contextRef="#ctx0" brushRef="#br0" timeOffset="2167.261">1859 1502,'195'-23,"-73"24,-1 5,88 17,-67-4,1-7,48-5,-36-4,-140 2</inkml:trace>
  <inkml:trace contextRef="#ctx0" brushRef="#br0" timeOffset="3097.397">2610 1591,'-13'392,"-10"-121,-48 380,68-464,3-187,0-1,0 1,1 0,-1 0,0-1,0 1,1 0,-1 0,0 0,1-1,-1 1,0 0,1 0,-1 0,0 0,1 0,-1 0,0 0,1 0,-1 0,0 0,1 0,-1 0,0 0,1 0,-1 0,0 0,1 0,-1 0,0 0,1 0,-1 1,0-1,1 0,-1 0,0 0,1 1,-1-1,0 0,1 1,8-23</inkml:trace>
  <inkml:trace contextRef="#ctx0" brushRef="#br0" timeOffset="12806.513">2521 22,'398'1,"-145"20,31 2,-64-2,25-7,112 25,-233-27,0-6,92-8,-52 0,745 2,-906 0,0 0,0 0,0 1,0-1,0 1,0 0,0 0,-1 0,1 0,0 0,-1 1,1-1,-1 1,1 0,-1 0,0-1,1 1,-1 1,0-1,0 0,-1 1,1-1,0 1,-1-1,0 1,0-1,1 1,-1 0,-1 0,1 0,0 0,-1 0,1 0,-1 0,0-1,0 1,0 0,-1 0,1 0,-1 1,-41 99,35-81,1-1,1 1,1 0,1 0,0 0,2 19,2 309,0-348,-1 1,0-1,0 1,0-1,0 1,0-1,0 1,-1-1,1 1,-1-1,0 1,0-1,0 0,0 1,0-1,0 0,-1 0,1 0,-1 0,1 0,-1 0,0 0,0-1,1 1,-2 0,1-1,0 0,0 1,0-1,0 0,-1 0,1 0,-1-1,1 1,0 0,-1-1,1 0,-1 1,1-1,-1 0,1 0,-1-1,-249-2,192 26,59-23,0 1,-1-1,1 1,0-1,0 1,0 0,1-1,-1 1,0 0,0 0,0 0,0 0,1 0,-1 0,0 0,1 0,-1 0,1 0,-1 0,1 0,0 0,-1 0,1 0,0 1,0-1,0 0,0 0,0 0,0 0,0 1,0-1,0 0,1 0,-1 0,0 0,1 0,-1 1,1-1,-1 0,1 0,0 0,-1 0,1-1,0 1,0 0,-1 0,1 0,0 0,0-1,0 1,1 0,109 44,-4-11,-9-3,52 26,-24-11,-69-16,-56-29,0 0,0 0,0 0,0 0,-1 0,1 0,0 1,-1-1,1 0,0 0,-1 1,0-1,1 0,-1 1,0-1,0 0,1 1,-1-1,0 1,0-1,-1 0,1 1,0-1,0 1,-1-1,1 0,-1 0,1 1,-1-1,1 0,-1 0,0 1,0-1,0 0,0 0,1 0,-1 0,0 0,-1 0,1 0,0-1,0 1,0 0,-1 0,-19 10,1 0,-2-2,1 0,-1-1,-1-1,1-2,-1 0,0-1,0-1,-2-1,-129 46,-13 54,-56 24,223-126,1 0,-1 0,0 0,0 0,1 0,-1 0,0 0,0 0,1 0,-1 0,0 0,0 1,1-1,-1 0,0 0,0 0,0 0,1 0,-1 1,0-1,0 0,0 0,0 0,1 1,-1-1,0 0,0 0,0 1,0-1,0 0,0 0,0 1,0-1,1 0,-1 0,0 1,0-1,0 0,0 1,-1-1,1 0,0 0,0 1,0-1,0 0,0 0,0 1,0-1,0 0,0 0,-1 0,1 1,0-1,0 0,0 0,0 0,-1 1,1-1,30 1,-28-1,354-2,-255 35,-68-18,75 27,-107-42,0 0,-1 1,1-1,0 0,0 1,0-1,-1 1,1-1,0 1,0-1,-1 1,1-1,0 1,-1 0,1-1,-1 1,1 0,-1-1,1 1,-1 0,0 0,1-1,-1 1,0 0,1 0,-1 0,0 0,0 0,0-1,0 1,0 0,0 0,0 0,0 0,0 0,-1 0,1-1,0 1,0 0,-1 0,1 0,0-1,-1 1,1 0,-1 0,1-1,-1 1,0 0,1-1,-1 1,1-1,-1 1,0-1,0 1,1-1,-1 1,0-1,0 0,0 1,1-1,-2 0,-54 20,-109 28,13 21,105-53,0-3,-1-1,0-3,-1-2,-39 1,26-6,214-26,43-71,-186 90,1-1,0 2,0-1,1 1,-1 1,1 0,0 0,0 1,0 1,6-1,5 1,0 0,1 0,0 1,0 2,-1 0,1 1,8 3,-30-5,0 0,0 0,0 0,0 0,0 0,-1 1,1-1,0 0,-1 0,1 0,0 1,-1-1,0 0,1 1,-1-1,0 0,0 1,0-1,0 0,0 1,0-1,0 1,0-1,0 0,-1 1,1-1,0 0,-1 0,0 1,1-1,-1 0,1 0,-1 0,0 1,0-1,0 0,0 0,0 0,0-1,0 2,-5 9,-29 122,25-91,2 0,2 0,1 0,3 0,1 1,5 37,-2 18,-2 352,-1-442,1 0,-1 0,-1 0,0 0,0 0,0 0,-1-1,0 1,-1-1,0 0,0 0,0 0,-1 0,0-1,0 0,-1 0,1 0,-1 0,-1-1,1 0,-1-1,0 1,0-1,0-1,0 1,-6 1,-174 79,148-47,39-36,-1 0,1 0,0 0,0 0,0 1,0-1,0 0,0 0,0 0,0 0,0 0,0 1,1-1,-1 0,1 0,-1 0,0 0,1 0,0 0,-1 0,1 0,0 0,-1 0,1-1,0 1,0 0,0 0,0-1,0 1,0 0,0-1,0 1,0-1,0 1,0-1,0 0,0 1,0-1,0 0,0 0,1 0,-1 0,1 0,162 6,-98-8,-33 1,-18-1,0 1,0 1,0 0,0 1,-1 0,1 1,0 1,-1 0,1 1,-1 1,0 0,0 1,9 6,-21-11,0 0,0 0,1 1,-1-1,0 1,0-1,0 1,-1 0,1-1,0 1,-1 0,1 0,-1 1,0-1,1 0,-1 0,0 1,0-1,-1 0,1 1,0-1,-1 1,0-1,1 1,-1-1,0 1,0-1,0 1,-1-1,1 1,-1-1,1 1,-1-1,0 1,0-1,0 0,0 0,0 1,0-1,-2 2,-218 78,46-43,90-4,34-7,51-27,0 0,0 0,1 0,-1 0,1 0,-1 0,1 0,-1 0,1 0,-1 0,1-1,0 1,0 0,-1 0,1-1,0 1,0 0,0-1,0 1,0-1,-1 1,1-1,0 0,0 1,0-1,0 0,0 0,1 0,-1 1,0-1,0 0,0 0,0-1,0 1,0 0,0 0,1 0,161-10,-130 4,-23 4,1 0,-1 0,1 1,-1 1,1 0,0 0,-1 1,1 0,-1 1,1 0,-1 1,0 0,0 1,0 0,0 0,-1 1,5 3,81 64,-92-69,0 1,0-1,-1 1,1 0,-1 0,0 1,0-1,0 0,0 1,-1-1,0 1,0 0,0-1,0 1,-1 0,0-1,0 1,0 0,-1-1,1 1,-1 0,0-1,-1 1,1-1,-1 1,0-1,0 0,0 1,0-1,-1 0,0-1,1 1,-2 0,1 0,-9 2,-1-1,0 0,0 0,0-1,-1-1,1 0,-1-1,1 0,-1-1,0-1,0 0,0-1,-1-1,-104 8,47 5,59-11,0 1,0 1,1 0,-1 1,0 0,1 1,0 0,0 1,0 0,0 1,1 1,-3 2,-62 31,112-43,-20-2,0 1,0 0,0 1,0 0,1 2,-1 0,0 1,1 0,-1 1,1 1,-1 1,0 0,0 2,0-1,-1 2,4 2,53 42,-66-48,1 1,-1 0,0 0,0 1,0-1,-1 1,1 1,-1-1,0 1,0 0,0 0,-1 0,0 1,0 0,0 0,-1 0,0 0,0 0,0 0,-1 1,0 0,0-1,0 7,20 335,-22-313,-2-16,2-1,0 1,2 0,0 0,1-1,0 1,6 15,37 163,-23-100,-5 1,-4 1,-5 0,-2 59,-7-149,0-6,1-1,0 1,-1 0,0-1,1 1,-1 0,0 0,0-1,-1 1,1 0,-1-1,1 1,-1 0,0-1,0 1,0-1,0 1,0-1,0 0,-1 1,1-1,-1 0,0 0,0 0,0 0,0 0,0 0,0-1,0 1,0-1,-1 1,1-1,-1 0,1 0,-1 0,1 0,-1-1,-2 1,-18 0,-1-2,0-1,1-1,-1 0,1-2,0-1,0-1,1 0,-19-11,-77-20,31 16,-1 5,-1 3,0 4,-39 3,-794 10,854 0,-1 4,1 3,-50 15,12-3,-2-4,1-4,-2-5,-4-5,-294-7,386 3,0-1,1-1,-1-1,1-1,-1-1,1-1,1 0,-1-2,1 0,0-1,1-1,0 0,-10-10,14 9,1-2,0 0,1-1,0 0,1 0,1-1,-3-6,-13-101,1-96,-64-230,80 207,11 149,-1-404,66 130,-63 347,0 0,2 1,0 0,1 0,1 0,0 1,11-15,18-40,-37 71,0 1,0-1,0 0,0 0,-1 1,1-1,0 0,0 1,-1-1,1 0,0 1,-1-1,1 0,-1 1,1-1,-1 1,1-1,-1 0,1 1,-1 0,1-1,-1 1,0-1,1 1,-1 0,0-1,1 1,-1 0,0 0,1-1,-1 1,0 0,0 0,1 0,-1 0,0 0,0 0,1 0,-1 0,0 0,1 1,-1-1,0 0,0 0,1 1,-1-1,0 0,1 1,-1-1,0 0,-2 1,-14 0</inkml:trace>
  <inkml:trace contextRef="#ctx0" brushRef="#br0" timeOffset="14323.663">26 773,'-4'7,"1"0,-1-1,1 1,1 0,0 0,0 1,0-1,1 0,0 1,0-1,1 1,0-1,0 1,1 6,-1 2,1 696,-1-692</inkml:trace>
  <inkml:trace contextRef="#ctx0" brushRef="#br0" timeOffset="15537.984">313 973,'-1'-3,"1"1,-1 0,1-1,0 1,0 0,0 0,1-1,-1 1,0 0,1 0,-1-1,1 1,0 0,0 0,0 0,0 0,0 0,0 0,1 0,-1 0,1 1,-1-1,1 0,0 1,-1-1,1 1,0 0,0-1,0 1,0 0,0 0,0 1,0-1,1 0,-1 1,0-1,0 1,1-1,-1 1,0 0,0 0,1 0,-1 1,1-1,4 2,1-1,-1 2,0-1,0 1,0 0,0 1,0-1,-1 1,1 1,-1-1,0 1,0 0,-1 0,0 1,0 0,0 0,0 0,-1 0,0 1,-1 0,1 0,-1 0,-1 0,1 0,0 5,1 23,-1 0,-2 0,-2 0,-1-1,-1 1,-2 0,-9 31,-44 126,53-181,0-1,-1 0,0 0,-1-1,0 0,-1 0,1 0,-2-1,-2 2,-43 52,6-8,64-90,-6 28,-1 0,1 1,1 0,-1 1,1 0,0 0,0 1,1 1,-1 0,1 0,0 1,0 1,1 0,-1 1,0 0,0 1,1 0,-1 1,0 0,1 1,7 2,42-1,67-3,-109 0</inkml:trace>
  <inkml:trace contextRef="#ctx0" brushRef="#br0" timeOffset="16552.345">954 2011,'0'220,"3"-198,1-1,1 0,0 0,2 0,0-1,1 0,4 5,-6-9,-6-14,0 0,0 0,0 0,0 0,1 0,-1 0,0-1,1 1,-1 0,1 0,0 0,0-1,0 1,0 0,0 0,0-1,0 1,0-1,0 1,1-1,-1 0,1 0,-1 1,1-1,0 0,-1 0,1 0,0-1,-1 1,1 0,0-1,0 1,0-1,0 1,0-1,0 0,0 0,0 0,0 0,-1 0,1 0,0-1,0 1,0-1,0 1,0-1,3-4,-1-1,1 1,-2-1,1 0,0 0,-1-1,-1 1,1 0,-1-1,0 0,0 0,-1 1,0-1,0 0,0 0,-1 0,0 0,-1 0,1 0,-1 0,-1-1,4-60,2 47,2 0,0 0,2 1,0 0,1 0,1 1,12-18,3-14,26-33,-28 60,-18 16</inkml:trace>
  <inkml:trace contextRef="#ctx0" brushRef="#br0" timeOffset="18181.535">5901 508,'0'-4,"4"0,5-1,4 1,4 2,3 0,6 1,1 1,1 0,-1 0,-1 0,-2 0,0 0,-2 1,4-1,-2 0</inkml:trace>
  <inkml:trace contextRef="#ctx0" brushRef="#br0" timeOffset="19466.22">5768 2739,'467'0,"-460"1,0-1,0 0,-1-1,1 0,0 0,0 0,-1-1,1 0,-1 0,1-1,-1 1,0-2,0 1,0-1,0 1,-1-1,1-1,3-6</inkml:trace>
  <inkml:trace contextRef="#ctx0" brushRef="#br0" timeOffset="20364.027">4620 1060,'-43'295,"-12"-26,21-91,23-136,16-68,3 8,0-1</inkml:trace>
  <inkml:trace contextRef="#ctx0" brushRef="#br0" timeOffset="21430.826">4598 1104,'51'-39,"111"-70,-153 101,-1 1,1-1,0 2,1 0,0 0,0 0,0 1,1 1,-1 0,1 0,0 1,0 1,0-1,4 1,-13 2,1 0,-1 1,0-1,0 0,1 1,-1 0,0-1,0 1,0 0,0 0,0 0,0 0,0 0,0 1,0-1,0 1,0-1,-1 1,1 0,-1-1,1 1,-1 0,0 0,0 0,0 0,0 0,0 0,0 0,-1 1,1-1,0 0,-1 0,0 1,0-1,2 88,-2-75,-4 4,0-1,0 0,-2-1,0 1,-1-1,-1 0,-1-1,0 0,-1 0,0-1,-13 14,-34 55,52-75,3-1,-1-1,-1-1,1 1,-1 0,0-1,-1 0,0 0,0 0,0 0,0-1,-1 0,0 0,0-1,0 1,-1-1,1 0,-1-1,0 0,0 0,-1-1,-5 2,-98 6,109-8,1 0,0 0,1 0,-1 0,0 0,1 0,-1 0,1 0,-1 0,1 0,0 0,0 0,0 1,0-1,0 0,1 0,-1 0,1 0,-1 0,1 0,0 0,0 0,-1 0,2 0,-1 0,0-1,0 1,0 0,1-1,-1 1,1-1,-1 1,1-1,0 0,0 0,-1 1,1-1,0-1,0 1,0 0,0 0,0-1,2 1,8 9,42 36,-42-38,0 1,-1 1,0 0,0 1,-1 0,-1 0,0 1,0 1,-1-1,0 2,-5-6,0 0,1 0,0 0,1-1,0 0,0 0,0 0,1 0,0-1,0 0,0 0,1-1,0 0,0 0,1 0,-1-1,1 0,0-1,0 0,2 1,8-2</inkml:trace>
  <inkml:trace contextRef="#ctx0" brushRef="#br0" timeOffset="22102.575">5239 1591,'0'4,"-1"0,1 0,-1 1,1-1,-1 0,0 0,-1-1,1 1,-1 0,0 0,0-1,0 1,0-1,0 1,-1-1,0 0,-1 2,-2 3,-5 9,2 2,0-1,1 1,1 0,1 1,0 0,2 0,0 0,1 0,1 20,-6 108,8-123</inkml:trace>
  <inkml:trace contextRef="#ctx0" brushRef="#br0" timeOffset="23176.238">4487 3049,'-24'43,"17"-12,0 1,2 0,2 0,1 0,1 0,2 0,2 9,-1 38,-2 284,0-378,0-5</inkml:trace>
  <inkml:trace contextRef="#ctx0" brushRef="#br0" timeOffset="24314.755">4487 3092,'0'-2,"0"-1,0 1,0-1,0 1,0-1,0 1,1-1,-1 1,1-1,0 1,0-1,0 1,0 0,0-1,0 1,1 0,-1 0,1 0,-1 0,1 0,0 0,0 0,0 1,0-1,0 1,0-1,0 1,0 0,1 0,-1 0,0 0,1 0,-1 1,1-1,-1 1,1-1,-1 1,1 0,0 0,1 0,4-2,-1 0,1 1,0-1,-1 2,1-1,0 1,0 0,-1 0,1 1,0 0,0 1,-1 0,1 0,-1 0,0 1,0 0,0 1,0 0,0 0,-1 0,1 1,-1-1,0 2,-1-1,1 1,-1-1,0 1,-1 1,1-1,-1 1,-1 0,1 0,-1 0,0 2,0 14,-1 1,-1-1,-1 1,-1-1,-1 1,-3 11,4-30,1-1,-1 1,0-1,0 1,-1-1,1 0,-1 0,0 1,0-1,-1 0,1-1,-1 1,0 0,0-1,0 0,0 1,-1-1,1-1,-1 1,1 0,-1-1,0 0,0 0,-1 0,0 0,-124 64,121-65,7-2,0 1,0-1,0 1,0 0,0-1,0 1,0 0,0 0,-1 0,1 0,0 0,0 0,0 0,0 0,0 0,0 1,0-1,0 0,0 1,0-1,0 1,0-1,0 1,0-1,0 1,0 0,0-1,0 1,1 0,-1 0,0 0,0 0,1-1,-1 1,1 0,-1 0,1 0,-1 0,1 1,0-1,-1 0,1 0,0 0,0 0,0 0,0 0,0 0,0 0,0 1,0-1,0 0,1 0,-1 0,0 0,1 0,-1 0,1 0,-1 0,1 0,0 0,102 92,-18-23,-65-49,-13-14,0-1,0 2,0-1,-1 1,0 0,0 0,-1 0,0 1,0 0,-1 0,0 0,-1 1,2 8,-2 74,-4-91</inkml:trace>
  <inkml:trace contextRef="#ctx0" brushRef="#br0" timeOffset="25328.483">5216 3622,'1'-3,"1"1,-1-1,1 1,-1-1,1 1,0-1,0 1,0 0,0 0,0 0,0 0,1 0,-1 1,1-1,-1 0,1 1,0 0,-1 0,1 0,0 0,0 0,0 1,0-1,0 1,-1 0,1-1,0 1,0 1,0-1,0 0,0 1,0 0,0-1,0 1,-1 0,1 0,0 1,0-1,-1 1,1-1,-1 1,0 0,1 0,-1 0,0 0,0 0,1 2,1 5,0 0,-1-1,0 2,-1-1,0 0,0 0,-1 1,0-1,-1 1,0-1,0 1,-1-1,0 1,-3 7,2-8,0-1,0 1,-2-1,1 0,-1 0,0-1,0 1,-1-1,0 0,0 0,-1 0,0-1,0 0,0 0,-1 0,0-1,0 0,0-1,-1 1,0-1,0-1,0 1,0-2,0 1,-1-1,1 0,-1 0,-4-1,-199-4,317-14,137 12,-66 27,-174-22,1-1,-1 0,0 1,1-1,-1 0,0 0,0 0,0-1,0 1,0 0,0-1,0 1,0-1,0 0,-1 0,1 1,-1-1,1 0,-1 0,0-1,0 1,1 0,-2 0,1-1,0 1,0 0,-1-1,1 1,-1 0,0-1,0 1,0-1,0 1,0-1,-1 1,1 0,-1-1,1 1,-1-1,0 1,0 0,0 0,-1-2,-3-21</inkml:trace>
  <inkml:trace contextRef="#ctx0" brushRef="#br0" timeOffset="34988.99">3648 6362,'1'0,"-1"0,0 0,1-1,-1 1,0 0,0 0,1 0,-1 0,0 0,0-1,1 1,-1 0,0 0,0 0,0-1,1 1,-1 0,0-1,0 1,0 0,0 0,0-1,1 1,-1 0,0 0,0-1,0 1,0 0,0-1,0 1,0 0,0-1,0 1,0 0,0-1,0 1,-1 0,1 0,0-1,0 1,0 0,0 0,0-1,0 1,-1 0,1 0,0-1,0 1,-1 0,1 0,0-1,0 1,0 0,-1 0,1 0,0 0,-1 0,1-1,0 1,-1 0,19-4,0 1,0 0,0 1,1 1,-1 1,0 0,6 2,20 0,129-1,-174 0,1-1,-1 1,0 0,0-1,1 1,-1 0,0 0,1 0,-1-1,1 1,-1 0,1 0,-1 0,1 0,0 0,-1 0,1 0,0 0,0 0,0 0,0 0,0 0,0 0,0 0,0 0,0 0,0 0,1 0,-1 0,0 0,1 0,-1 0,1 0,-1 0,1 0,-1 0,1-1,0 1,-1 0,1 0,0-1,0 1,-1 0,1-1,0 1,0-1,0 1,0-1,0 1,0-1,0 0,0 1,0-1,0 0,0 0,0 0,0 0,0 0,0 0,0 0,0 0,0 0,0 0,0-1,0 1,0 0,0-1,0 1,0-1,-17 11,0-3</inkml:trace>
  <inkml:trace contextRef="#ctx0" brushRef="#br0" timeOffset="35456.112">3582 6692,'488'0,"-486"1,1-1,-1 1,1-1,-1 0,0 0,1 0,-1-1,0 1,1 0,-1-1,0 0,1 1,-1-1,0 0,0 0,0 0,0-1,0 1,0 0,0-1,0 1,0-1,0 0,-1 0,1 1,-1-1,0 0,1 0,-1 0,0-1,0 1,0 0,-1 0,1-1,0-1,1-12</inkml:trace>
  <inkml:trace contextRef="#ctx0" brushRef="#br0" timeOffset="33520.36">1639 5941,'0'18,"-2"22,2 0,3 0,0 0,3 0,1 0,10 28,43 119,31 9,-16-79,-50-75,-23-39,-1 1,0-1,1 0,-1 0,1 0,0 0,0 0,1 0,-1 0,0 0,1-1,0 0,-1 1,1-1,0 0,0 0,0 0,0-1,1 1,-1-1,3 1,0 0,0 0,0 0,1-1,-1 0,0 0,1 0,-1-1,1 0,-1 0,0 0,1-1,-1 0,1-1,-1 1,0-1,0 0,0-1,0 0,0 0,-1 0,1 0,-1-1,0 0,0 0,2-3,87-158,-80 134,1 0,1 2,1 0,2 1,5-4,326-354,-71 76,-253 292,-26 18,1 0,-1 0,1 0,-1 0,0 0,1 0,-1 0,0 0,1 0,-1 0,1 0,-1 0,0 0,1 0,-1 0,1 0,-1 1,0-1,1 0,-1 0,0 1,1-1,-1 0,0 0,0 1,1-1,-1 0,0 1,0-1,1 0,-1 1,0-1,0 0,0 1,0-1,0 0,1 1,-1-1,0 1,0-1,0 0,0 1,0-1,0 1,0-1,0 0,-1 1,1-1,0 0,0 1,0-1,0 1,0-1,-1 0,1 1,0-1,0 0,0 1,-1-1,1 0,0 0,-1 1,1-1,0 0,-1 0,1 1,0-1,-1 0,1 0,0 0,-15 29,7-15</inkml:trace>
  <inkml:trace contextRef="#ctx0" brushRef="#br0" timeOffset="34267.559">2897 6493,'-14'127,"-8"0,14 31,8-147</inkml:trace>
  <inkml:trace contextRef="#ctx0" brushRef="#br0" timeOffset="37049.576">4929 5721,'-20'175,"18"432,2-489,14-198,-8 9,-4 41</inkml:trace>
  <inkml:trace contextRef="#ctx0" brushRef="#br0" timeOffset="37998.341">4929 5787,'14'-10,"-1"1,2 0,-1 0,1 2,0 0,1 0,-1 2,1 0,0 1,1 0,2 1,-10 0,-1 0,1 0,0 1,0 0,0 1,1 0,-1 0,0 1,0 0,1 1,-1 0,0 1,0 0,0 0,0 0,0 1,-1 1,1 0,-1 0,0 0,0 1,0 0,-1 1,0 0,0 0,0 0,-1 1,0 0,0 0,0 1,-1 0,4 7,-5 1,0 0,-1 0,-1 1,0-1,-1 0,-1 1,0-1,-1 1,-1-1,-3 12,2-19,0-1,-1 0,1 0,-2 0,1 0,-1-1,0 1,0-1,-1-1,0 1,0-1,-1 0,0 0,0-1,0 0,-1 0,1-1,-1 1,-8 1,-3 2,0-1,-1 0,0-2,0 0,0-2,-1 0,0-1,1-1,-1-1,0-1,1 0,-4-2,-50 0,55 2,14 0,1 0,-1 1,0 0,0 0,0 0,1 0,-1 1,0-1,0 1,1 0,-1 1,1-1,-1 1,1 0,-1 0,0 1,5-1,0 0,0-1,0 1,0 0,0 0,1 0,-1-1,0 1,1 0,0-1,-1 1,1 0,0-1,0 1,0-1,0 1,0-1,0 1,0-1,0 0,1 1,-1-1,0 0,1 0,-1 0,1 0,-1 0,1-1,0 1,-1 0,1-1,0 1,-1-1,1 0,0 1,0-1,0 0,-1 0,304 160,-152-49,-35-7,-117-103,1-1,-1 1,1 0,-1 0,1-1,-1 1,1-1,0 0,-1 1,1-1,0 0,-1 0,1 0,0 0,-1 0,1 0,0-1,-1 1,1 0,-1-1,1 0,0 1,-1-1,1 0,-1 1,2-2,5-8</inkml:trace>
  <inkml:trace contextRef="#ctx0" brushRef="#br0" timeOffset="38597.952">6144 6273,'-3'0,"0"0,0 0,0 1,0-1,-1 1,1 0,0 0,1 0,-1 0,0 1,0-1,0 1,1-1,-1 1,1 0,-1 0,1 0,0 0,0 1,0-1,0 1,0-1,0 1,1 0,-1-1,1 1,0 0,0 1,-19 94,14-56,-1 12,1 1,3 0,3 45,1-52,-1-39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44.3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154 353,'-35'87,"-25"116,20-27,32-121,0-56,5-11</inkml:trace>
  <inkml:trace contextRef="#ctx0" brushRef="#br0" timeOffset="1645.726">131 0,'77'48,"-73"-47,1 0,-1 1,0 0,0 0,0 0,0 1,0-1,0 1,-1 0,1 0,-1 0,0 0,0 1,0-1,0 1,-1 0,1 0,-1 0,0 0,0 0,-1 0,1 1,-1-1,0 1,0-1,0 1,-1-1,0 1,1-1,-2 1,1 0,-1 0,-1 1,0-1,0 0,0 0,-1 1,0-1,0-1,0 1,0 0,-1-1,0 0,0 0,0 0,0 0,0 0,-1-1,0 0,0 0,0 0,0-1,0 0,-1 0,1 0,0 0,-6 0,53-29,-38 25,0 0,1 0,-1 0,1 1,-1 0,1 0,0 0,-1 1,1-1,0 1,-1 0,1 0,0 1,0-1,-1 1,1 0,-1 1,1-1,-1 1,1-1,-1 1,0 1,0-1,0 1,0-1,0 1,-1 0,1 1,-1-1,0 0,0 1,0 0,0 0,-1 0,0 0,1 0,-1 1,7 36,-2 0,-2 0,-1 0,-2 0,-2 1,-4 20,3-59,1 0,-1 0,0-1,0 1,0 0,-1 0,1-1,-1 1,0 0,1-1,-1 0,0 1,0-1,-1 0,1 0,0 0,-1 0,1-1,-1 1,0 0,1-1,-1 0,0 0,0 0,0 0,0 0,0-1,0 1,0-1,0 0,-2 0,-34 13,-63 10,237-23,-127 1,1 2,-1-1,0 1,1 0,-1 1,-1 0,1 0,0 1,-1 0,0 0,0 0,1 3,16 10,87 57,134 106,-204-159,-32-24</inkml:trace>
  <inkml:trace contextRef="#ctx0" brushRef="#br0" timeOffset="2412.045">1059 862,'4'0,"1"1,-1 0,1 1,-1-1,0 1,0 0,0 0,0 0,0 1,0-1,-1 1,1 0,-1 0,1 0,-1 0,0 1,-1-1,1 1,0 0,-1 0,0 0,0 0,0 0,-1 0,1 1,-1-1,0 0,0 1,-1-1,1 1,-1-1,0 1,0-1,0 1,-1 0,0-1,1 0,-2 1,1-1,0 0,-1 1,0-1,0 0,0 0,-1 0,1-1,-1 1,0 0,-2 1,-1 0,0 0,1 0,-1-1,-1 0,1 0,-1 0,1-1,-1 0,0 0,0-1,0 0,-1 0,1-1,0 0,-1 0,1 0,-1-1,1-1,-1 1,1-1,-1 0,-59-2,337 17,-100 24,-99-22,-72-16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41.3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7,'30'39,"42"69,77 139,-130-210,-2 1,-1 1,-2 0,-2 0,-2 2,2 13,44 164,-50-196,10 19,-16-40,1-1,0 1,0-1,0 1,0-1,0 1,-1-1,1 0,0 1,0-1,0 0,0 0,0 0,0 0,0 0,0 0,0 0,0 0,0 0,0 0,0 0,0-1,0 1,0 0,0-1,0 1,0-1,-1 1,1-1,0 1,0-1,0 0,-1 1,1-1,0 0,-1 1,1-1,-1 0,1 0,-1 0,1 0,-1 0,99-152,86-235,-146 320,3 2,3 2,5 0,47-55,-76 91,-16 19,-15 18,3 1,-1 0,1 0,0 1,1 0,0 0,1 0,0 1,1-1,1 1,-1 2,0 9</inkml:trace>
  <inkml:trace contextRef="#ctx0" brushRef="#br0" timeOffset="834.502">862 846,'-1'-3,"0"-1,0 0,1 0,-1 0,1 1,0-1,0 0,1 0,-1 0,1 0,0 1,0-1,0 0,0 1,1-1,0 1,-1-1,1 1,0 0,1-1,-1 1,1 0,-1 1,1-1,0 0,0 1,0-1,0 1,0 0,1 0,-1 1,1-1,-1 0,1 1,2-1,4 1,0 0,-1 1,1 0,0 1,0 0,0 0,-1 1,1 0,-1 0,1 2,-1-1,0 1,0 0,8 6,-13-6,0 0,-1 1,0-1,0 1,0 0,0 0,-1 0,0 0,0 1,0-1,-1 0,1 1,-1 0,-1-1,1 1,-1-1,0 1,0 0,0-1,-1 1,0 0,0-1,-1 1,0-1,1 0,-2 1,1-1,-1 0,1 0,-2-1,1 1,0 0,-1-1,-1 2,-5 1,0 0,-1-1,1 0,-1-1,0 0,-1-1,1 0,-1-1,0 0,0-1,0 0,0-1,0 0,0-1,0 0,0-1,-1 0,200-2,-176 3,-3 0,0-1,1 2,-1-1,0 1,0 0,0 1,0 0,0 0,0 1,-1-1,4 3,-8-2,0-1,0 0,0 0,0 0,1 0,-1-1,1 1,-1-1,1 0,-1 0,1 0,0 0,-1-1,1 1,0-1,0 0,-1 0,1-1,0 1,0-1,-1 1,1-1,-1 0,1-1,0 1,-1-1,0 1,1-1,-1 0,0 0,0-1,4-11</inkml:trace>
  <inkml:trace contextRef="#ctx0" brushRef="#br0" timeOffset="1786.303">1678 581,'267'1,"-137"42,-12-1,-65-37,-30-5</inkml:trace>
  <inkml:trace contextRef="#ctx0" brushRef="#br0" timeOffset="2133.182">1811 869,'1'1,"0"1,0-1,0 1,1-1,-1 0,0 1,1-1,-1 0,1 0,0 0,-1 0,1-1,0 1,-1 0,1-1,0 1,0-1,0 1,0-1,-1 0,1 0,0 0,0 0,1 0,0 0,321 2,-272-2,-31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1:03.071"/>
    </inkml:context>
    <inkml:brush xml:id="br0">
      <inkml:brushProperty name="width" value="0.05" units="cm"/>
      <inkml:brushProperty name="height" value="0.05" units="cm"/>
      <inkml:brushProperty name="color" value="#004F8B"/>
      <inkml:brushProperty name="ignorePressure" value="1"/>
    </inkml:brush>
    <inkml:brush xml:id="br1">
      <inkml:brushProperty name="width" value="0.05" units="cm"/>
      <inkml:brushProperty name="height" value="0.05" units="cm"/>
      <inkml:brushProperty name="color" value="#E71224"/>
      <inkml:brushProperty name="ignorePressure" value="1"/>
    </inkml:brush>
  </inkml:definitions>
  <inkml:trace contextRef="#ctx0" brushRef="#br0">763 457,'-11'145,"-19"134,-1-91,6-123,18-100,7 11,0 2</inkml:trace>
  <inkml:trace contextRef="#ctx0" brushRef="#br0" timeOffset="1252.97">789 533,'42'-55,"60"17,-74 25,-11 5,0 0,1 1,-1 1,1 0,1 2,-1 0,18-1,-34 5,10-2,1 1,-1 0,1 1,0 0,-1 1,1 1,-1 0,1 1,-1 0,0 1,0 0,0 1,3 2,-12-2,1 0,0 1,-1-1,0 1,-1 0,1 0,-1 1,0-1,-1 0,1 1,-1-1,-1 1,1-1,-1 1,0-1,0 1,-1-1,0 1,-1 5,0 10,2-14,-1 0,0 0,-1-1,0 1,0-1,0 0,-1 1,0-1,-1 0,1-1,-1 1,-1 0,1-1,-1 0,0 0,-1-1,1 1,-1-1,0 0,0-1,-1 0,1 0,-1 0,0 0,0-1,-4 1,-28 8,-1-1,-1-2,0-2,0-1,-1-2,1-2,-1-2,-35-5,-28 3,155 28,219 153,-97-70,-9-22,-157-83,-1-1,1 0,0 0,0 0,0-1,0 0,0 0,1 0,-1-1,1 0,-1 0,1-1,-1 0,1 0,-1 0,1-1,-1 0,1 0,-1-1,4-1,2-8</inkml:trace>
  <inkml:trace contextRef="#ctx0" brushRef="#br0" timeOffset="2782.486">2998 0,'-2'4,"0"-1,1 1,-1-1,-1 0,1 0,0 0,-1 0,1 0,-1 0,0-1,0 1,0-1,0 0,-1 0,1 0,0 0,-1-1,0 1,1-1,-1 0,0 0,-6 4,-152 110,90-57,-14-4,68-45,0 2,1 0,0 1,0 1,1 0,1 1,-1 2,-214 181,-62 192,222-311,70-76,0-1,1 0,-1 0,1 1,-1-1,1 0,0 0,-1 0,1 0,0 0,0 0,0 0,0 0,0 0,0 0,0 0,0-1,0 1,0 0,0-1,0 1,1-1,-1 1,0-1,0 1,1-1,-1 0,0 0,1 0,-1 0,0 0,1 0,-1 0,0 0,1 0,-1 0,0-1,0 1,1-1,-1 1,2 0,31-2,-1-2,0-1,0-1,0-2,-1-1,15-7,96-23,-57 23,0 3,1 5,10 3,1408 5,-1501 0,0 0,0 0,1-1,-1 0,0 0,0 0,0 0,0-1,0 1,0-1,-1 0,1 0,0-1,-1 1,0-1,1 1,-1-1,0 0,1-2,7-10</inkml:trace>
  <inkml:trace contextRef="#ctx0" brushRef="#br0" timeOffset="3966.376">3532 280,'-41'-34,"24"28,-1 1,0 1,0 1,0 0,0 1,0 1,0 1,-1 0,1 2,-10 1,21-2,1-1,0 1,0 0,0 0,0 0,0 1,0 0,0 0,0 1,1-1,-1 1,1 1,0-1,0 1,0 0,0 0,1 0,-1 0,1 1,0 0,1 0,-1 0,-2 6,-2 1,1 1,0 0,1 0,0 0,1 1,1 0,0 0,1 0,0 1,1-1,1 1,0 0,1-1,1 1,0 5,3-2,0 0,1 0,1-1,0 0,1 0,1 0,1-1,0 0,1-1,10 11,-10-18,0-1,1 0,0-1,0 0,1-1,-1 0,1 0,0-2,0 1,1-2,-1 0,1 0,-1-1,1 0,-1-1,1-1,2 0,-9 1,-1 0,1 0,0-1,-1 0,1 0,-1 0,0-1,1 1,-1-1,0-1,0 1,0-1,0 1,-1-1,1-1,-1 1,0-1,0 0,0 0,0 0,0 0,1-4,5-3,-1 0,0 0,0-1,-2 0,1-1,-2 0,0 0,0 0,-1-1,-1 1,0-1,-1 0,-1-1,1-10,-5-149,1 171,0-1,0 0,0 0,-1 1,0-1,0 1,0-1,0 1,0 0,-1 0,1 0,-1 0,0 0,0 1,0-1,0 1,-1 0,1 0,0 0,-1 0,0 1,1-1,-1 1,0 0,0 0,0 0,0 1,0-1,-13-3</inkml:trace>
  <inkml:trace contextRef="#ctx0" brushRef="#br0" timeOffset="4966.337">4242 51,'-186'0,"185"0,0-1,-1 1,1 0,-1-1,1 1,-1 0,1 0,0 0,-1 0,1 0,-1 0,1 0,-1 0,1 0,-1 1,1-1,0 1,-1-1,1 1,0 0,-1-1,1 1,0 0,0 0,0 0,0 0,0 0,0 0,0 0,0 0,0 0,0 0,0 1,1-1,-1 0,1 1,-1-1,1 0,-1 1,1-1,0 1,-1-1,1 1,0-1,0 0,0 1,0-1,1 1,-1-1,0 1,1-1,-1 0,0 1,1 0,7 3,-1-1,1 0,0 0,0 0,1-1,-1 0,1-1,-1 1,1-2,0 1,0-2,0 1,0-1,0 0,0-1,6-1,-13 2,0 0,1 0,-1 0,0 0,0-1,0 1,0-1,0 1,0-1,0 0,0 0,0 0,0 0,0 0,-1 0,1-1,0 1,-1-1,1 1,-1-1,1 1,-1-1,0 0,0 0,0 0,0 1,0-1,0 0,0 0,-1 0,1-1,-1 1,1 0,-1 0,0-1,-3-10</inkml:trace>
  <inkml:trace contextRef="#ctx0" brushRef="#br0" timeOffset="12980.66">789 1930,'-7'0,"2"-1,-1 1,0-1,1 1,-1 0,1 1,-1-1,0 1,1 0,-1 1,1-1,0 1,0 0,-1 1,1-1,0 1,1 0,-1 0,1 1,-1-1,-1 3,-44 42,-29 43,69-72,1 0,1 0,1 1,1 0,0 0,2 1,0-1,1 1,2 0,0 0,1 0,0 0,2 0,1-1,2 10,1-19,0 0,0-1,1 1,0-1,1 0,0-1,0 0,1 0,1-1,-1 0,1-1,0 1,1-2,15 13,-19-14,0-1,0 1,1-1,-1-1,1 0,0 0,0 0,0-1,1-1,-1 1,0-1,1 0,-1-1,1 0,-1-1,1 1,-1-1,0-1,1 0,-1 0,0-1,0 0,0 0,4-3,0-2,0 0,-1 0,0-2,0 1,-1-1,0 0,-1-1,0-1,-1 1,0-1,5-12,15-24,19-54,-41-20,-7 394,3-256,1 0,0 0,2-1,0 0,0 0,1 0,1 0,1-1,0 0,1-1,0 1,1-2,9 11,-9-17,1 0,-1 0,1-1,0-1,0 0,0 0,0-1,1 0,0-1,-1 0,1-1,0 0,0-1,0-1,-1 0,1 0,0-1,-1 0,1-1,-1-1,0 0,2-1,-6 2,1 0,-1-1,1-1,-1 1,0-1,-1 0,1 0,-1-1,0 0,-1 0,1 0,-1-1,0 0,-1 0,0 0,0-1,0 1,-1-1,0 0,1-6,22-39,-17 36,-1 0,0-1,-2 1,1-2,-2 1,-1 0,0-1,-1 0,-1 0,-1 0,-1-14,0 23,-1 0,1 0,-2 1,1-1,-1 0,-1 1,1-1,-2 1,1 0,-1 0,-1 0,0 1,-5-8,-3-2</inkml:trace>
  <inkml:trace contextRef="#ctx0" brushRef="#br0" timeOffset="14274.271">2033 1701,'0'454,"-26"-280,24-151,1-21,0-1,0 1,0 0,0-1,1 1,-1 0,1 0,-1 0,1-1,0 1,0 0,0 0,0 0,0 0,0 0,1-1,-1 1,0 0,1 0,-1 0,1-1,0 1,0 0,0-1,0 1,0 0,0-1,0 1,0-1,0 0,1 1,-1-1,1 0,-1 0,1 0,-1 0,1 0,0 0,-1 0,1-1,0 1,0-1,0 1,0-1,252-5,-68 21,-33 11,-135-23</inkml:trace>
  <inkml:trace contextRef="#ctx0" brushRef="#br0" timeOffset="15976.253">3735 1676,'0'7,"-1"-1,0 1,0-1,0 1,-1-1,0 0,0 0,0 0,-1 0,0 0,0-1,0 1,-1-1,0 0,-4 5,-20 39,26-44,0 0,0 0,-1 0,1 0,-1 0,0-1,-1 0,1 1,-1-1,1 0,-1 0,0-1,-1 1,1-1,-1 0,1 0,-1-1,-3 2,-12 3,-76 40,-25 59,-35 56,81-63,74-98,0 0,0 0,0 0,0 0,-1 0,1 0,0 0,1 1,-1-1,0 0,0 1,1-1,-1 0,0 1,1-1,-1 1,1-1,0 1,0-1,-1 1,1-1,0 1,0 0,0-1,1 1,-1-1,0 1,0-1,1 1,-1-1,1 0,0 1,-1-1,1 1,0-1,0 0,0 0,0 1,0-1,0 0,0 0,0 0,0 0,0 0,1 0,-1-1,0 1,1 0,-1 0,1-1,-1 1,0-1,1 0,-1 1,1-1,0 0,-1 0,7-1,0 0,-1-1,1 1,-1-2,1 1,-1-1,0 0,0-1,0 1,0-2,-1 1,0-1,1 0,1-3,41-24,-32 26,0 1,1 1,-1 1,1 0,0 2,0-1,0 2,0 1,0 0,0 1,0 1,0 1,15 5,31 3,99 11,1-7,110-6,138 16,254-27,-644 1</inkml:trace>
  <inkml:trace contextRef="#ctx0" brushRef="#br0" timeOffset="17251.274">4750 1676,'-14'-11,"-1"1,0 0,0 1,-1 1,0 0,-1 1,0 1,0 0,0 1,-1 1,0 1,-3 0,4 0,-16-3,0 2,0 2,0 1,-1 2,-19 2,48-3,1 1,-1-1,0 1,1 0,-1 0,1 0,-1 0,1 1,0 0,-1 0,1 0,0 1,0-1,0 1,1 0,-1 0,1 0,0 0,-1 1,1-1,1 1,-1 0,0 0,1 0,0 0,0 1,0-1,1 0,-1 1,1-1,0 1,1 0,-1-1,1 1,-1 4,2 0,-1 0,1 0,0 0,1 0,0 0,1-1,0 1,0-1,0 0,1 0,1 0,-1 0,1 0,0-1,1 0,1 1,-3-2,0 0,1 0,-1 0,1-1,1 0,-1 0,0 0,1 0,0-1,0 0,1-1,-1 1,1-1,-1 0,1-1,0 1,0-2,0 1,0-1,1 0,-1 0,0-1,3 0,195-4,-193 0,1 0,-1-1,0-1,0 0,-1-1,0 0,0 0,0-1,-1-1,0 0,8-9,20-16,-31 29,0 0,-1-1,1 1,-1-1,-1-1,1 1,-1-1,0 0,0 0,-1-1,0 1,0-1,0-3,-65 195,17 23,43-188,-16 94,11-134,6 20,-1-7,1 0,0 0,0 0,0 0,1 0,0 0,1 0,0 0,0 0,1 1,1-4,7-7</inkml:trace>
  <inkml:trace contextRef="#ctx0" brushRef="#br0" timeOffset="18402.183">5411 1701,'0'-4,"0"-1,-1 1,0 0,0-1,0 1,0 0,-1 0,1 0,-1 0,0 0,0 0,-1 0,1 1,-1-1,0 1,0-1,0 1,0 0,0 1,-1-1,0 0,1 1,-1 0,0 0,0 0,0 0,0 1,0-1,-1 1,1 0,0 1,-4-1,-6-2,-1 1,0 1,0 1,0 0,1 0,-1 2,0 0,0 1,-2 1,6-1,3-3,1 1,0 0,0 0,0 1,0-1,0 2,1-1,-1 1,1 0,-1 0,1 1,0 0,0 0,1 0,-1 1,1 0,0 0,0 0,0 1,1-1,0 1,0 0,1 1,-1-1,1 1,1-1,-2 5,2 5,0 0,1 0,1 0,1 0,0 0,1 0,1 0,0-1,1 1,1-1,0 0,7 13,-6-22,0 1,1-1,0-1,0 1,1-1,0 0,-1-1,1 0,1 0,-1 0,1-1,-1-1,1 1,0-1,0-1,0 0,0 0,0-1,0 0,0 0,0-1,0 0,3-1,5 1,-7 1,-1-1,0 1,0-2,0 1,-1-2,1 1,0-1,-1 0,1-1,-1 0,0 0,0-1,-1 0,1 0,-1-1,0 0,-1 0,1 0,-1-1,-1 0,1 0,-1-1,0 0,-1 0,0 0,0 0,-1-1,0 1,0-1,-1 0,0 0,-1 0,0 0,0-5,1 5,0-1,-1 1,0 0,-1-1,0 1,0 0,-1-1,0 1,-1 0,0 0,0 0,-1 0,0 0,-1 0,0 1,0 0,-1 0,0 0,0 0,-1 1,-4-5,-80-64,52 55,25 19</inkml:trace>
  <inkml:trace contextRef="#ctx0" brushRef="#br0" timeOffset="19404.566">5944 1651,'-2'-9,"1"1,-2 0,1-1,-1 1,-1 0,1 1,-1-1,0 1,-1 0,0 0,0 0,-1 0,1 1,-2 0,1 0,0 1,-1-1,-7-3,6 2,2 3,-1 0,1 0,-1 1,0-1,0 2,0-1,0 1,-1 0,1 0,-1 1,1 0,-1 0,1 1,4-1,0 1,0 0,0 0,0 0,0 0,0 0,0 1,0-1,0 1,0 0,1 0,-1 0,0 0,1 0,-1 1,0-1,1 1,0 0,-1 0,1 0,0 0,0 0,0 0,0 0,0 1,1-1,-1 1,1-1,-1 1,1 0,0-1,0 1,0 0,1 0,0 3,0-1,1 1,0-1,0 0,0 1,0-1,1 0,0 1,0-1,1 0,-1-1,1 1,0 0,1-1,-1 1,1-1,0 0,-1-1,2 1,-1 0,0-1,1 0,0 0,0 0,-1-1,2 0,-1 0,0 0,0 0,1-1,-1 0,0 0,4 0,102-1,-108 0,0 0,0-1,0 1,0-1,0 0,0 0,0 0,0 0,0 0,0-1,-1 0,1 1,-1-1,1 0,-1 0,0 0,0 0,0-1,0 1,0-1,0 1,0-1,-1 0,0 1,1-1,-1 0,0 0,0 0,-1 0,1 0,0 0,-1 0,0-2,-1-11</inkml:trace>
  <inkml:trace contextRef="#ctx0" brushRef="#br1" timeOffset="36327.652">1 2768,'39'34,"80"49,39-6,-140-65,0 0,1-2,0 0,1-1,0-1,0-1,1-1,0-1,0 0,1-2,205 46,2 3,231-52,120 0,-556-2,-1-1,0-1,0-1,0-1,0-1,15-8,13-2,97-26,-140 42,0 1,0-2,-1 1,1-1,0 0,-1-1,0 0,1 0,-1 0,0-1,-1 0,1 0,5-6,242-158,-209 145,36-31,-66 36,-2 5,-1-1,-1 0,0-1,-1 0,0 0,-1-1,-1 0,-1-1,5-16,-6-1,-1 0,-2-1,-2 1,-1 0,-3-25,0-27,3-261,-53 181,1-19,43 162,-1 0,0 1,-2 0,-1 1,0 0,-2 1,0 0,-2 1,-55-73,68 83,-1 0,0 0,-1 1,0-1,0 1,-1 0,0 1,0 0,0 0,-1 0,0 1,-1 0,1 1,-1 0,0 0,-1 1,1 0,-1 0,0 1,0 1,1 0,-2 0,1 1,-168-22,-135-5,-413 30,401 45,280-43,-1 2,0 2,1 2,-34 12,-78 61,-16-29,164-52,1 1,0 0,0 1,0-1,0 1,0 1,1 0,0 0,0 0,0 1,0 0,1 0,0 0,1 1,-1 0,1 0,1 1,-2 2,-94 137,10-43,83-87,0 1,1-1,1 1,1 1,0-1,1 1,1-1,1 18,2 486,-1-515,0 0,1 0,0 0,0-1,0 1,1 0,0 0,0-1,1 1,-1-1,1 0,1 0,-1 0,1 0,1 0,-1-1,3 3,29 46,-24-28</inkml:trace>
  <inkml:trace contextRef="#ctx0" brushRef="#br1" timeOffset="39224.329">4091 2768,'8'7,"1"-1,1 0,-1 0,1-1,0-1,0 1,0-1,1-1,-1 0,1-1,0 0,0 0,0-1,0-1,0 0,0 0,3-1,77 8,-35 4,174 20,348-33,-371-22,-152 15,0-3,-1-1,0-4,8-5,148-68,-151 69,-40 17,0-2,0 0,-1 0,0-2,0-1,-1 0,0-1,-1 0,0-2,0 0,-1-1,-1 0,0-1,-1-1,10-14,134-163,-148 166,-1-1,0 0,-3-1,0 1,-1-1,-2 0,-1 0,-1 0,-1 0,-2 0,-1-3,3 24,1-7,-1 0,0 1,-1-1,0 1,-2 0,1-1,-2 1,1 1,-2-1,0 1,0 0,-3-2,-127-135,-46-27,114 89,49 60,-2 0,0 2,-2 0,0 1,-2 2,-8-5,0 5,-2 2,0 1,-1 2,-1 1,-1 2,0 2,-21-3,-13-4,0-4,1-2,1-3,-19-14,57 24,0 2,-1 1,0 1,-1 2,0 2,-1 1,-1 1,-14 0,-333 10,109-2,257 4,0 0,1 1,0 0,0 1,0 1,0 1,1 0,0 1,1 1,0 0,1 1,0 0,0 1,-2 5,-86 64,92-74,0 1,0 1,0-1,1 1,0 1,1 0,0 0,1 0,0 1,-2 6,-26 39,-203 290,153-209,23 13,55-112,1 0,3 0,1 0,1 0,3 5,-1 47,-3-41,0-27,1 1,0-1,1 0,2 1,0-1,2 0,2 6,57 37,25 29,119 107,-196-195,0 0,0 0,1-1,-1-1,1 0,0-1,1 0,-1-1,0-1,1 0,-1-1,1 0,-1-1,1 0,2-2,33 1,429 0,-452 1,0-1,0-2,0 0,0-2,-1-1,0-1,20-9,-28 8</inkml:trace>
  <inkml:trace contextRef="#ctx0" brushRef="#br0" timeOffset="81005.161">1931 3505,'-2'-3,"1"0,-1 0,1 0,-1 0,0 0,0 1,0-1,-1 1,1-1,-1 1,1 0,-1 0,0 0,1 0,-1 0,0 1,0-1,-1 1,1 0,0 0,0 0,-1 0,1 0,0 1,-1 0,1-1,-2 1,-8-2,-1 1,0 0,1 1,-1 1,1 0,-1 0,1 2,-9 2,17-4,1 0,0 1,0-1,0 1,0 1,0-1,0 0,1 1,-1 0,1 0,-1 0,1 0,0 0,0 1,1-1,-1 1,1 0,0 0,0 0,0 0,0 0,1 0,-1 1,1-1,0 0,1 1,-1 3,4 248,-2-103,-1-151,1 1,-1-1,1 1,0-1,0 1,0-1,0 1,0-1,0 0,1 0,-1 0,1 1,-1-1,1 0,0-1,0 1,0 0,0-1,0 1,0-1,0 1,1-1,-1 0,1 0,-1 0,1 0,-1-1,1 1,-1-1,3 1,89 0,-70-2,-15 0,0 0,0-1,0 0,0 0,-1-1,1 0,-1 0,1-1,-1-1,0 1,-1-1,1 0,-1-1,3-3,8-4,88-81,0-13,-101 98,0-1,-1 0,0-1,0 1,-1-1,-1 0,1 0,-2 0,0 0,0 0,-1 0,0 0,-1 0,-1-7,0 13,0 0,-1 0,1 0,-1 0,0 0,-1 1,1 0,-1-1,0 1,0 1,0-1,0 0,-1 1,1 0,-1 0,0 1,0-1,0 1,0 0,0 0,-1 0,1 1,-1 0,1 0,-1 1,1-1,-1 1,-48-16,39 10,0 1,0 0,-1 1,1 1,-1 0,0 1,0 1,0 0,-2 2,-3-1</inkml:trace>
  <inkml:trace contextRef="#ctx0" brushRef="#br0" timeOffset="81833.455">2921 3403,'-1'1,"-1"1,0-1,1 0,-1 1,1-1,-1 1,1 0,0-1,-1 1,1 0,0 0,0 0,1 0,-1 0,0 0,1 0,-1 0,1 0,-1 0,1 1,0-1,0 0,0 0,1 2,-2-1,-1 340,1-176,-13-131,3-25</inkml:trace>
  <inkml:trace contextRef="#ctx0" brushRef="#br0" timeOffset="82371.101">2617 3708,'126'-40,"-93"35,1 1,-1 1,1 2,33 3,63-2,-116-1,1-1,-1 0,0-2,0 1,0-2,-1 0,1 0,-1-1,0-1,-1 0,8-6,-3-2</inkml:trace>
  <inkml:trace contextRef="#ctx0" brushRef="#br0" timeOffset="83254.068">3988 3658,'0'252,"-42"-102,11-63,29-82,0-1,0 1,0-1,-1 0,1 0,-1 0,0 0,-1 0,1 0,-1-1,1 0,-1 0,0 0,0 0,0 0,-1-1,1 0,-1 0,1 0,-1 0,0-1,0 0,1 0,-1 0,0 0,0-1,0 0,0 0,0 0,0-1,-1 0,-14-1,1-1,0 0,0-2,0 0,1-1,-1-1,1-1,1 0,0-1,0-1,1-1,-3-3,7 7,8 5,0 0,0 0,1-1,-1 0,1 1,-1-1,1-1,0 1,0 0,0-1,1 0,-1 1,1-1,0 0,0 0,0 0,1-1,-1 1,1 0,0-1,0 1,0-1,1 1,0-1,0 1,0-2,4-12</inkml:trace>
  <inkml:trace contextRef="#ctx0" brushRef="#br0" timeOffset="84252.076">4091 3276,'4'0,"1"-4,5-2,0 0</inkml:trace>
  <inkml:trace contextRef="#ctx0" brushRef="#br0" timeOffset="85786.45">4597 3250,'-5'2,"-1"1,1-1,0 1,0 0,0 0,0 0,0 1,0 0,1 0,0 0,0 0,0 1,0 0,1-1,0 1,0 1,0-1,1 0,-1 1,1-1,0 1,1 0,0-1,-1 1,2 0,-6 10,-55 132,60-147,0 0,-1 1,1-1,0 0,0 1,0-1,0 1,0-1,0 1,0-1,1 1,-1 0,0-1,1 1,-1 0,1 0,0-1,0 1,0 0,0 0,0 0,0-1,0 1,0 0,1 0,-1 0,1-1,-1 1,1 0,0-1,0 1,-1-1,1 1,0-1,1 1,-1-1,0 1,0-1,0 0,1 0,-1 0,1 0,-1 0,1 0,-1 0,1 0,0 0,-1-1,1 1,0-1,0 1,-1-1,1 0,0 0,0 0,-1 0,3 0,5-2,0-1,0 0,0 0,0-1,-1 0,1 0,-1-1,0 0,-1-1,1 0,-1 0,0-1,0 0,-1 0,0 0,0-1,-1 0,0 0,0 0,-1 0,0-3,88-145,-17 40,-71 103,-3 10,-1 0,1 0,-1 1,1-1,0 0,0 1,0-1,0 1,1-1,-1 1,1-1,-1 1,1 0,0 0,0 0,0 0,0 0,0 0,0 0,1 1,-1-1,2 0,-2 4,0 0,-1-1,1 1,0 0,0 0,-1 0,0 0,1 0,-1 0,0 1,0-1,0 0,0 1,0-1,0 1,-1-1,0 1,1-1,-1 1,0-1,0 1,0-1,0 1,-1 0,1 0,-24 131,1-69,17-51,1 0,0 1,1-1,1 1,0 0,1 0,0 0,1 7,1-20,1 1,-1-1,1 1,-1-1,1 1,0-1,0 1,0-1,0 0,0 1,0-1,1 0,-1 0,1 0,0 0,0 0,-1-1,1 1,0 0,1-1,-1 1,0-1,0 0,0 0,1 0,-1 0,1 0,-1 0,1-1,-1 1,1-1,-1 0,2 1,90-3,-91 1,4 1,0-1,0 0,0-1,0 0,0 0,-1 0,1-1,-1 1,0-2,1 1,-1-1,-1 0,1 0,-1-1,1 1,-1-1,-1 0,1-1,-1 1,0-1,0 0,0 0,-1 0,1-2,27-69,-28 64,1 1,1-1,0 1,0 0,1 0,1 1,0 0,1 0,0 1,0 0,5-4,-8 10,0-1,0 0,0 1,-1-1,0-1,0 1,0-1,-1 1,0-1,0 0,0 0,-1 0,0-1,1-4,-1 2</inkml:trace>
  <inkml:trace contextRef="#ctx0" brushRef="#br0" timeOffset="86894.398">5614 3073,'1'49,"-2"0,-3 0,-1-1,-3 1,-2-1,-9 24,-83 217,101-288,0 1,0 0,0 0,0 0,0 0,1 0,-1 0,0 0,1 0,0 0,0 0,-1 1,1-1,1 0,-1 0,0 0,0 0,1 0,-1 0,1 0,0 0,-1 0,1 0,0 0,0 0,0 0,1 0,-1-1,0 1,1 0,-1-1,1 1,-1-1,1 0,0 0,-1 1,14 5,0 0,1 0,0-2,0 0,0-1,0 0,0-1,1-1,0-1,5 0,46 6,103 7,-144-14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56.5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112 0,'-26'40,"6"37,3 2,4 0,4 0,2 13,-4 25,3 84,21-234,-3 16</inkml:trace>
  <inkml:trace contextRef="#ctx0" brushRef="#br0" timeOffset="1193.096">377 178,'1'-3,"1"0,0 0,-1 0,1 0,0 1,0-1,1 1,-1-1,0 1,1 0,0 0,-1 0,1 0,0 0,0 1,0-1,0 1,0 0,0 0,1 0,-1 0,0 0,1 1,-1-1,0 1,4 0,5-2,11-4,0 1,1 1,0 2,0 0,-1 2,1 0,0 2,7 1,-26-2,0 1,-1-1,1 1,0 0,-1 1,0-1,1 1,-1 0,0 0,0 0,-1 0,1 1,-1-1,0 1,0 0,0 0,0 0,0 1,-1-1,0 0,0 1,0 0,-1-1,1 1,-1 0,0 2,3 134,-10-123,-1 0,0 0,-1 0,-1-1,0 0,-2-1,0 0,0-1,-2 0,0 0,0-2,-14 11,-125 102,145-119,0 0,0 0,-1 0,1-1,-2 0,1 0,-1-1,0 0,0-1,0 0,-1 0,1-1,-1 0,0-1,0 0,0-1,0 0,0 0,0-1,0 0,0-1,-4-1,13 2,-1 0,1 0,0 0,0 0,-1 0,1-1,0 1,0 0,-1-1,1 1,0-1,0 0,0 1,0-1,0 0,0 0,0 1,0-1,0 0,0 0,0 0,1 0,-1 0,0 0,1-1,-1 1,0 0,1 0,0 0,-1 0,1-1,0 1,-1 0,1-1,0 1,0 0,0 0,0-1,0 1,1 0,-1 0,0-1,1 1,-1 0,0 0,1-1,-1 1,1 0,0 0,-1 0,1 0,0 0,0 0,0 0,0 0,0 0,0 1,0-1,0 0,0 0,0 1,0-1,0 1,1-1,-1 1,0-1,1 1,15-4,0 0,0 2,1 0,-1 1,1 1,-1 0,1 1,-1 1,1 1,-1 0,0 1,-1 1,1 1,-1 0,246 128,-182-120,-78-27,-11 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5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356 0,'-2'9,"-1"0,1 0,-1 0,-1 0,0 0,0-1,-1 0,0 0,0 0,-1-1,0 1,0-1,-1-1,-1 2,-11 14,3-6,-1 0,-1 0,0-2,-1 0,-1-2,0 0,-11 5,7-4,-48 78,72-91,-1 0,1 0,-1 0,1 0,-1-1,1 1,-1 0,1 0,-1 0,1 0,0-1,-1 1,1 0,-1 0,1-1,0 1,-1 0,1-1,0 1,-1 0,1-1,0 1,-1-1,1 1,0 0,0-1,-1 1,1-1,0 1,0-1,0 1,0-1,0 1,0-1,0 1,0-1,0 1,0-1,0 1,0-1,0 1,0 0,0-1,0 1,1-1,-1 1,0-1,0 1,0-1,1 1,-1 0,0-1,1 1,-1 0,0-1,1 1,-1 0,1-1,-1 1,0 0,1 0,0-1,4-11</inkml:trace>
  <inkml:trace contextRef="#ctx0" brushRef="#br0" timeOffset="438.765">46 65,'7'0,"0"0,-1 1,1 0,-1 0,1 0,-1 1,0 0,1 0,-1 1,0 0,0 0,-1 0,1 0,-1 1,0 0,1 1,3 4,158 123,-62-54,-91-72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1:47.69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75,'67'-23,"-9"8,0 2,0 4,2 1,-1 4,0 2,1 2,13 5,38-4,993 2,144 61,-942-51,83 23,-51 3,-339-39,1 1,-1-1,1 1,-1-1,1 1,0-1,-1 1,1-1,0 1,-1-1,1 1,0-1,0 1,0-1,-1 1,1-1,0 1,0 0,0-1,0 1,0-1,0 1,0 0,0-1,0 1,0-1,0 1,1-1,-1 1,0 0,0-1,1 1,-1-1,0 1,1-1,-1 1,0-1,1 1,-1-1,1 0,-1 1,0-1,1 0,-1 1,1-1,0 0,-1 1,1-1,-1 0,1 0,-1 0,1 1,-1-1,1 0,0 0,-1 0,1 0,-1 0,1 0,0 0,-1 0,1-1,-1 1,1 0,-1 0,1 0,0-1,-1 1,1 0,-43 22,-263 74,207-71</inkml:trace>
  <inkml:trace contextRef="#ctx0" brushRef="#br0" timeOffset="1290.786">773 339,'-3'2,"-1"0,1 0,0 0,-1 1,1-1,0 1,0 0,1 0,-1 0,1 0,-1 0,1 1,0-1,0 1,0-1,1 1,0 0,-1 0,1 2,0-5,-82 297,74-260,2 1,2-1,2 1,1 0,2 0,3 26,-1 11,-2-90,0-3</inkml:trace>
  <inkml:trace contextRef="#ctx0" brushRef="#br0" timeOffset="2420.758">663 494,'4'0,"1"-1,-1 0,0 0,0 0,1 0,-1-1,0 0,-1 0,1 0,0 0,0-1,-1 1,0-1,1 0,1-2,47-26,-37 28,-1 0,1 1,0 0,0 2,0 0,0 0,0 1,-1 1,1 0,0 1,-1 1,1 1,-1 0,0 0,-1 1,0 1,0 0,0 1,-1 1,0 0,0 0,1 3,-8-3,0-1,-1 2,0-1,-1 0,0 1,0-1,-1 1,0 0,-1 0,0 0,0 0,-1 0,0 0,-1 0,-1 0,1 0,-2 3,3-10,-1 0,1 0,-1 1,0-1,0 0,0 0,0 0,0 0,-1 0,1 0,-1 0,0-1,0 1,0-1,0 1,0-1,-1 0,1 1,-1-1,1-1,-1 1,0 0,0-1,0 1,0-1,0 0,0 0,0 0,0 0,-1 0,1-1,0 0,0 1,-1-1,1-1,0 1,0 0,-3-1,-231-6,223 5,1-1,-1 0,1-1,0 0,1-1,-1-1,1 0,0 0,-2-2,15 7,-1 0,0 0,0 0,1 0,-1 1,0-1,1 0,-1 0,1 0,-1 1,1-1,-1 0,1 1,-1-1,1 0,0 1,-1-1,1 1,0-1,0 1,0-1,-1 1,1 0,0-1,0 1,0 0,0-1,0 1,-1 0,1 0,0 0,0 0,0 0,0 0,0 0,0 0,0 1,0-1,-1 0,1 0,0 1,0-1,0 1,139 46,-120-41,-1 1,-1 1,0 1,0 0,0 1,-1 1,10 10,91 68,-77-66,-26-19</inkml:trace>
  <inkml:trace contextRef="#ctx0" brushRef="#br0" timeOffset="2980.607">1701 936,'0'4,"0"4,-4 6,-4 3,-6 3,1 6,-2-2,1-2,5 1,-2-6,2 0,2 0,-5 1,0 1,1-2</inkml:trace>
  <inkml:trace contextRef="#ctx0" brushRef="#br0" timeOffset="3611.18">2297 582,'0'444,"-17"-364,9-70</inkml:trace>
  <inkml:trace contextRef="#ctx0" brushRef="#br0" timeOffset="4008.058">2054 825,'4'0,"5"0,5 0,3 4,3 1,2 0,4-2,2 0,0-1,-1-1,-2-1,0 0,-2 0,3 0,1 0,0 0,-5-1</inkml:trace>
  <inkml:trace contextRef="#ctx0" brushRef="#br0" timeOffset="4727.289">3026 627,'-2'2,"0"0,0 0,0 0,1 0,-1 0,1 1,-1-1,1 0,0 1,0 0,0-1,0 1,0-1,1 1,-1 0,1 0,-1-1,1 1,0 0,0 0,1-1,-1 3,0-1,-9 200,-27-28,30-153,0 0,2 0,0 1,2 0,1-1,1 12,0-15</inkml:trace>
  <inkml:trace contextRef="#ctx0" brushRef="#br0" timeOffset="5961.192">3005 758,'39'-31,"-13"13,0 3,0 0,2 1,-1 2,2 1,10-2,14-7,158-35,-77 39,-131 17,0-1,-1 1,1 0,0 0,0 0,-1 1,1-1,-1 1,0-1,1 1,-1 0,0 0,0 0,0 0,0 0,0 0,0 1,-1-1,1 1,-1-1,0 1,0-1,0 1,0 0,0 0,0-1,-1 1,1 0,-1 0,0 0,0 0,0 1,-15 94,9-90,0 0,-1-1,0 0,0 0,-1-1,0 0,0 0,0-1,-1 0,0-1,1 0,-2 0,1-1,0 0,-1 0,0-1,1 0,-10 0,-13 2,0 0,0-2,-1-2,1-1,-11-2,-122-59,180 81,219 143,-168-120,24 26,-33-12,-13 6,-37-59,-1-4</inkml:trace>
  <inkml:trace contextRef="#ctx0" brushRef="#br0" timeOffset="6909.946">3888 980,'6'-4,"0"1,0 0,1 0,-1 1,1 0,0 0,0 0,0 1,0 0,0 0,0 1,0 0,0 0,0 1,1 0,-4-2,0 0,1 1,-1 0,0 0,1 0,-1 1,0 0,1-1,-1 1,0 1,0-1,0 1,0-1,0 1,0 0,0 1,-1-1,1 1,-1-1,0 1,0 0,1 0,-2 1,1-1,0 1,-1-1,0 1,0 0,0 0,0 0,0 0,-1 0,0 0,0 0,0 0,0 1,-1-1,1 0,-1 1,0-1,-1 1,-3 5,-1 0,0 0,-1-1,0 0,0 0,-1 0,0-1,0 0,-1 0,0-1,-1 0,0-1,0 0,0 0,-1 0,0-1,-117 60,127-64,0-1,-1 1,1-1,0 1,-1-1,1 1,0 0,0-1,-1 1,1 0,0-1,0 1,0 0,0-1,0 1,0 0,0-1,0 1,0 0,0-1,0 1,1-1,-1 1,0 0,0-1,1 1,-1 0,0-1,1 1,-1-1,0 1,1-1,-1 1,1-1,-1 1,1-1,-1 0,1 1,0-1,-1 0,1 1,-1-1,1 0,0 0,-1 1,1-1,-1 0,1 0,0 0,-1 0,1 0,0 0,-1 0,1 0,0 0,-1 0,1 0,0-1,0 1,46 4,-46-4,147-6,-131-3,-4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4:12.1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69 45,'0'-2,"1"0,-1 0,1 0,0 0,-1 0,1 0,0 0,0 0,0 0,0 0,1 1,-1-1,0 0,1 1,-1-1,1 1,0-1,-1 1,1 0,0-1,0 1,0 0,0 0,0 1,0-1,0 0,0 1,0-1,0 1,0 0,0-1,1 1,-1 0,78 0,-76 0,1 1,-1 0,0 0,0 0,0 1,1 0,-1-1,-1 1,1 1,0-1,0 1,-1-1,0 1,1 0,-1 0,0 0,-1 1,1-1,0 1,-1 0,0-1,0 1,0 0,0 0,-1 1,1-1,-1 0,0 2,1 5,1 0,-2 0,0 0,0 0,-1 0,0 1,-1-1,-1 0,1 0,-4 9,1-10,-1 0,-1-1,0 1,0-1,-1 0,0 0,0-1,-1 0,0 0,0-1,-1 0,0 0,0-1,-1-1,0 1,0-1,0-1,-10 3,15-4,-84 15,190 32,50 58,-145-97,-1-1,-1 1,0 0,0 0,-1 1,0-1,-1 1,-1-1,1 1,-2 0,0-1,0 1,-1 0,-1-1,-2 11,4-16,-1 2,0 0,0 0,-1 0,1-1,-2 1,1 0,-1-1,0 0,-1 0,0 0,0 0,0 0,-1-1,0 0,0 0,-1 0,0 0,0-1,0 0,0 0,-1-1,0 0,0 0,0-1,0 1,-1-2,1 1,-1-1,1 0,-1 0,0-1,0 0,-3-1,6 0,-1 0,0 0,1-1,-1 0,1 0,-1-1,1 1,0-1,-1 0,1-1,0 1,0-1,1 0,-1 0,0-1,1 1,0-1,0 0,0 0,0 0,1-1,0 1,0-1,0 0,0 0,1 0,0 0,0-1,0 1,0 0,1-1,0 1,0-1,1 0,-1-1,0-17,1 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4:10.3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222 0,'0'513,"-18"-395,14-119,3-11</inkml:trace>
  <inkml:trace contextRef="#ctx0" brushRef="#br0" timeOffset="559.604">0 332,'0'-3,"1"0,0 1,-1-1,1 1,0-1,0 0,0 1,0 0,1-1,-1 1,1 0,0-1,-1 1,1 0,0 0,0 0,0 1,0-1,1 0,-1 1,0 0,1-1,-1 1,1 0,-1 0,1 0,0 1,-1-1,2 0,82-11,219 14,-286-2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4:14.7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0,'169'169,"-127"-124,-35-39,0 1,0 0,0 0,-1 0,0 1,0 0,-1 0,0 1,-1-1,0 1,0 0,-1 1,0-1,1 7,-1 9,-1 0,-1 0,-1 0,-2 0,0 0,-1 0,-2 0,-1-1,0 0,-4 7,7-24,0 0,0 0,-1 0,0 0,0 0,-1-1,0 1,0-1,-1 0,1-1,-1 1,0-1,-1-1,-3 3,-93 69,90-70,9-10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3:53.3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3801 4065,'4'0,"1"0,0 0,-1 1,1-1,-1 1,1 1,-1-1,1 1,-1-1,0 1,1 0,-1 1,0-1,-1 1,1 0,0 0,-1 0,1 0,-1 0,0 1,0 0,0-1,1 5,82 154,-80-152,-1 1,1-1,-2 1,0 0,0 0,-1 0,0 1,0-1,-2 1,1 9,-5 150,-81 19,57-67,27-153,0 12</inkml:trace>
  <inkml:trace contextRef="#ctx0" brushRef="#br0" timeOffset="-1616.909">686 4152,'-16'0,"12"-1,1 1,-1-1,0 1,1-1,-1 1,0 0,1 1,-1-1,0 1,1-1,-1 1,0 0,1 1,0-1,-1 0,1 1,0 0,-1 0,1 0,0 0,1 0,-1 1,0-1,1 1,-1 0,1 0,0 0,0 0,0 0,-1 2,-33 73,30-65,1 0,0 0,1 1,0 0,2 0,-1-1,2 2,0-1,0 0,2 0,-1 0,3 7,-2 20,1-10,1 0,1 0,2-1,1 1,1-1,2-1,3 5,64 91,-77-123,0 0,1 0,-1-1,1 1,0 0,-1 0,1-1,0 1,0 0,0-1,0 1,0-1,1 1,-1-1,0 0,1 1,-1-1,1 0,-1 0,1 0,-1 0,1 0,0 0,0-1,-1 1,1-1,0 1,0-1,0 1,0-1,-1 0,1 0,0 0,0 0,0 0,0-1,0 1,-1 0,1-1,0 0,0 1,0-1,-1 0,1 0,0 0,55-78,-43 62</inkml:trace>
  <inkml:trace contextRef="#ctx0" brushRef="#br0" timeOffset="3186.221">510 4550,'-26'-46,"-82"-198,-17-7,116 228,0 1,1-2,1 1,1-1,1 0,1-1,2 1,0-1,2-11,-19-184,-52-191,29 199,32 158,-12-65,5-1,-1-99,19-295,-1 507,1 1,-1-1,1 0,1 1,-1-1,1 1,0-1,0 1,1 0,0-1,0 1,0 1,1-1,0 0,0 1,0 0,1 0,0 0,0 1,5-4,237-192,-84 100,4 7,14 2,-5 2,371-188,-513 259,0 1,0 2,2 2,0 1,0 1,15 0,94-11,-106 9,-41 10</inkml:trace>
  <inkml:trace contextRef="#ctx0" brushRef="#br0" timeOffset="8891.902">5258 552,'-7'2,"0"1,0-1,1 1,-1 0,1 1,0 0,0 0,0 0,0 0,1 1,-1 0,1 0,1 1,-5 5,2-3,-189 156,144-124,52-40,1 0,-1 0,0 0,1 0,-1 0,0 0,1 0,-1 0,0 0,1 1,-1-1,1 0,-1 0,0 0,0 0,1 1,-1-1,0 0,1 0,-1 0,0 1,0-1,1 0,-1 1,0-1,0 0,1 1,-1-1,0 0,0 1,0-1,0 0,0 1,0-1,0 0,0 1,1-1,-1 0,0 1,0-1,-1 1,1-1,0 0,0 1,0-1,0 0,0 1,0-1,0 0,-1 1,1-1,0 0,0 1,49-1,-42 0,500-3,-334 45,-171-42,-1 0,1 0,0 0,0 0,0 0,0-1,-1 1,1 0,0-1,0 1,-1-1,1 0,0 0,-1 0,1 1,-1-2,1 1,-1 0,1 0,-1 0,0-1,0 1,1 0,-1-1,0 1,0-2,5-11</inkml:trace>
  <inkml:trace contextRef="#ctx0" brushRef="#br0" timeOffset="9445.373">5435 552,'-5'2,"0"1,1-1,-1 1,1 0,0 0,0 1,0-1,0 1,0 0,1-1,0 2,0-1,0 0,0 1,1-1,-1 1,1 0,0 0,1 0,-1 0,1 0,0 0,0 0,1 3,-2-3,-63 298,60-286,1-1,1 1,1 0,0 0,1 1,1-1,0 0,2 10,8-3,1-44,-8-21,-3 21</inkml:trace>
  <inkml:trace contextRef="#ctx0" brushRef="#br0" timeOffset="4998.508">2829 531,'-35'-60,"33"58,0 0,-1-1,1 1,0 0,-1 0,1 0,-1 1,0-1,1 1,-1-1,0 1,0 0,0 0,0 0,0 0,0 1,0-1,-1 1,1 0,0 0,0 0,0 0,0 1,0-1,0 1,0 0,0 0,0 0,0 0,0 0,0 1,0-1,1 1,-1 0,1 0,-1 0,1 0,0 0,-2 2,-7 14,0 1,2 0,0 0,1 1,1 0,1 0,1 1,1-1,0 1,2 0,0 0,1 1,2-1,0 0,2 4,-1-13,0 0,1 0,1 0,0 0,0-1,1 0,1 0,0 0,0-1,3 4,4 7,-11-16,1 0,-1-1,1 0,0 1,0-1,0 0,0 0,1-1,0 1,0-1,0 0,0 1,0-2,1 1,-1-1,1 1,0-1,-1 0,1-1,0 1,0-1,0 0,0-1,1 1,-1-1,2 0,153-3,-153 3,0-1,-1 0,1-1,-1 0,1 0,-1 0,0-1,0 0,0 0,0 0,0-1,-1 0,1 0,-1 0,0-1,0 0,-1 0,0 0,0 0,0-1,0 1,-1-1,2-5,2-1,0-1,-2 0,0 0,0-1,-1 1,-1-1,0 0,-1 0,0 0,-1-9,-1-4,2 19,0 0,-1 0,0 0,-1 0,0 0,0 0,0-1,-1 1,-1 0,1 0,-1 0,-1 1,1-1,-1 0,-1 1,1 0,-1-1,-1 1,1 1,-1-1,0 1,-1 0,1 0,-1 0,-1 1,1 0,-5-3,-42-19,43 20,1 2,-1-1,-1 1,1 1,-1 0,1 0,-1 1,0 0,-1 1,1 1,-8-1,17 2,0 0,0 1,1-1,-1 0,0 1,0 0,0-1,0 1,0 0,1 0,-1 0,0 0,1 0,-1 1,1-1,-1 0,1 1,-1-1,1 1,0-1,0 1,0 0,0 0,0-1,0 1,0 0,1 0,-1 0,1 0,-1 0,1 0,0 0,0 0,0 0,0 0,0 0,0 0,0 0,1 0,-1-1,1 1,0 0,-1 0,1 0,0 0,0 0,1 0,2 14</inkml:trace>
  <inkml:trace contextRef="#ctx0" brushRef="#br0" timeOffset="7882.901">4529 465,'0'-4,"-3"-1,-6 0,-4 1,-1 5,2 6,8 2,4 3,2-1</inkml:trace>
  <inkml:trace contextRef="#ctx0" brushRef="#br0" timeOffset="6393.521">3558 840,'444'0,"-343"-13,-79 9</inkml:trace>
  <inkml:trace contextRef="#ctx0" brushRef="#br0" timeOffset="7247.242">4573 795,'-46'135,"-23"77,-28-32,88-160,9-15,-1-1,0 0,0 1,0-1,0 0,-1 0,0 0,0 0,0 0,0 0,-1 0,1-1,-1 1,0-1,0 0,0 0,0 0,-1 0,1 0,-1-1,0 0,0 0,0 0,0 0,0 0,0-1,0 0,-1 1,1-2,0 1,-1 0,1-1,-1 0,1 0,-3-1,-24-20,23 7</inkml:trace>
  <inkml:trace contextRef="#ctx0" brushRef="#br0" timeOffset="10791.857">3337 0,'-96'160,"-87"132,-17-18,118-114,-13-48,16 39,-28 42,107-192,-1 0,1 0,0 0,0 0,0 0,-1 0,1-1,0 1,-1 0,1 0,-1 0,1-1,-1 1,1 0,-1-1,1 1,-1 0,0-1,1 1,-1-1,0 1,1-1,-1 1,0-1,0 1,0-1,1 0,-1 0,0 1,0-1,0 0,0 0,0 0,0 0,1 0,-1 0,0 0,0 0,0 0,0 0,0-1,0 1,1 0,-1-1,0 1,0 0,0-1,1 1,-1-1,0 1,1-1,-1 0,0 1,1-1,-1 0,1 1,-1-1,1 0,-1 0,1 1,-1-1,1 0,0 0,0-14,1 1,1-1,0 1,1-1,1 1,0 0,1 0,0 0,1 1,0 0,1 0,1 1,0-1,3-1,4-10</inkml:trace>
  <inkml:trace contextRef="#ctx0" brushRef="#br0" timeOffset="11672.138">2497 288,'52'46,"38"96,60 76,6-17,-113-120,-36-64,0-1,1 1,0-2,2 1,0-1,0-1,2 0,-1 0,2-1,11 9,6-7,-18-15</inkml:trace>
  <inkml:trace contextRef="#ctx0" brushRef="#br0" timeOffset="20415.025">4751 4087,'-2'-2,"0"0,0 0,-1 0,1 0,-1 1,1-1,-1 0,1 1,-1 0,0 0,0 0,0 0,0 0,0 1,1-1,-1 1,0 0,0-1,0 1,0 1,0-1,-2 1,-7 0,0 0,1 1,-1 0,1 1,0 1,0 0,0 0,0 1,0 0,1 1,0 0,1 1,-1 0,1 1,0 0,1 0,0 0,0 1,1 1,0-1,-3 8,-86 110,88-116,1 0,-1 0,2 1,0 0,0 0,1 0,0 1,1-1,1 1,0 0,1 0,0 1,1-1,1 0,0 1,1 11,3-15,0 0,1 0,0 0,0-1,1 0,1 0,-1 0,1-1,1 0,0 0,0-1,0 0,1 0,0-1,0 0,1 0,-1-1,1-1,6 3,163 62,-98-29,-74-35,1 1,0-2,0 1,1-1,-1 0,1-1,0 0,0 0,0-1,0 0,1-1,1 0,28-14,-24 4</inkml:trace>
  <inkml:trace contextRef="#ctx0" brushRef="#br0" timeOffset="45250.845">333 6406,'4'0,"4"0,6 0,3 0,3 0,2 0,1 0,0 0,0 0,0 0,0 0,-1 0,0 0,0 0,-3 0</inkml:trace>
  <inkml:trace contextRef="#ctx0" brushRef="#br0" timeOffset="47343.051">1371 6516,'52'-33,"-30"22,1 2,0 1,0 0,1 2,0 1,0 1,0 1,1 1,-1 1,21 2,264-1,-156 23,46-22,-73 20,170-12,-229 0,1-4,0-2,57-5,-11 0,96 2,-187 0</inkml:trace>
  <inkml:trace contextRef="#ctx0" brushRef="#br0" timeOffset="56072.72">1614 4860,'18'63,"-11"175,-9-140,1-89,0-1,-1 1,0 0,0-1,-1 1,0-1,-1 0,0 0,0 0,0 0,-1-1,-4 5,-13 24,17-27,-1-1,0 1,0-1,0 0,-1 0,-1-1,1 0,-1 0,0-1,-1 0,1 0,-1-1,0 0,-1-1,0 0,-11 4,-1-1,0-1,0-1,0-2,-1 0,1-1,-1-1,0-1,-16-2,24 2,11-1,-1 1,1 0,0 0,0 0,0 0,0 1,0 0,0 0,0 0,0 0,0 1,0-1,1 1,-1 0,0 0,1 1,0-1,-1 1,1-1,0 1,0 0,-1 2,-84 72,84-72,0 1,0 1,1-1,0 0,1 1,0-1,0 1,0 0,0 0,1 0,0-1,1 1,0 0,0 0,0 0,1 0,0 0,0 0,1 0,0 0,0-1,0 1,1-1,0 1,0-1,3 3,0-1,-1 1,0-1,0 1,-1 0,0 0,0 1,-1-1,0 1,-1 0,0 0,-1 0,0-1,0 1,-1 1,-1-1,1-1,-2 1,1 0,-1 1,-40 77,23-9,20-74,-1 0,0 0,0 0,0-1,0 1,-1 0,0 0,0-1,0 1,-1-1,1 1,-1-1,0 1,0-1,-1 0,0 0,1 0,-1 0,0-1,-1 1,1-1,-1 1,1-1,-1 0,0-1,0 1,0-1,-1 0,-2 2,-6-2,0 0,0-1,1 0,-1-1,0 0,0-1,0-1,1 0,-1 0,1-2,-1 1,1-1,0-1,1-1,-1 1,1-2,-122-24,126 30,-7 0,1-1,0 0,0-1,1 0,-1-1,1-1,-1 0,1 0,1-1,-1-1,1 0,0 0,-2-4,-89-53,98 61,1 0,0 0,0 0,0 0,0 0,0 0,1-1,-1 1,1-1,0 0,0 0,0 0,1 0,0 0,-1 0,1 0,1 0,-1-1,0 1,1 0,0 0,0-1,1 1,-1 0,1-1,0 1,29-111,-23 87,-1 0,-1-1,-2 1,-1-1,-1 1,-1-1,-3-21,1-29,2-368,-40 295,16 37,26 111,1 0,1 1,-1-1,1 1,-1-1,1 1,0 0,0 1,0-1,0 1,1-1,-1 1,1 1,-1-1,1 1,0-1,0 1,-1 1,1-1,0 1,0-1,0 2,0-1,0 0,0 1,-1 0,1 0,3 1,1 0,0 0,0 0,0 1,-1 0,1 1,-1 0,1 0,-1 1,-1 0,1 1,-1-1,0 1,3 3,40 28,-39-32,0-1,0 0,1-1,-1 0,1-1,0-1,0 0,0 0,0-1,0 0,0-1,7-2,23 0,218-12,-207 10,0-3,-1-2,0-3,-1-1,20-11,76-32,-14 46,-114 12</inkml:trace>
  <inkml:trace contextRef="#ctx0" brushRef="#br0" timeOffset="59070.874">4485 6097,'46'-18,"89"-45,39 31,-33 0,30-1,377 34,-528-1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5:02.6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48,'673'0,"-471"-22,136 13,-232-1,0 4,82 7,-55 1,-58-2,-52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4:25.3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3074 0,'48'38,"77"57,-110-81,-1 0,0 0,-1 2,0 0,-1 0,-1 1,-1 1,0-1,-2 2,0-1,-1 1,0 0,-2 1,0 0,0 8,-3 195,-2-213,-1 1,0 0,0 0,-1-1,0 1,-1-1,0 0,-1 1,0-2,0 1,-1 0,0-1,-1 0,0 0,-1 0,0-1,0 0,-5 4,-16 19,19-45,4-5</inkml:trace>
  <inkml:trace contextRef="#ctx0" brushRef="#br0" timeOffset="2783.082">2853 1260,'4'2,"0"-1,0 1,0 1,0-1,0 0,-1 1,1 0,-1 0,0 0,0 0,0 0,0 1,-1-1,1 1,-1 0,1 1,6 8,64 72,56 82,-114-135,0 1,-3 0,0 1,-2 1,-2-1,-1 1,-2 1,-1-1,-2 1,-2 0,-3 30,3-59,0 1,0 0,-1-1,-1 1,1-1,-1 1,0-1,-1 0,0 0,0 0,0 0,-1 0,0 0,-1-1,1 0,-1 0,0 0,-1-1,1 0,-1 0,0 0,0 0,-5 1,-105 52,78-47,25-12</inkml:trace>
  <inkml:trace contextRef="#ctx0" brushRef="#br0" timeOffset="-1346.035">291 112,'0'-2,"0"0,-1 0,1 0,-1 0,1 1,-1-1,0 0,0 1,0-1,0 0,0 1,0-1,0 1,0-1,-1 1,1 0,-1-1,1 1,-1 0,1 0,-1 0,0 0,1 1,-1-1,0 0,0 1,1-1,-1 1,0-1,0 1,0 0,0 0,0 0,0 0,0 0,1 0,-1 1,0-1,0 0,0 1,0 0,1-1,-1 1,0 0,1 0,-1 0,0 0,1 0,-1 0,1 1,0-1,-1 0,1 1,0-1,0 1,0 0,0 0,-74 131,-7 20,75-142,0-1,1 1,1 0,0 1,0-1,1 1,1 0,0 0,0 0,1 1,1-1,0 0,1 1,0-1,2 9,0 374,6-346,16-64,-13 0,-1 1</inkml:trace>
  <inkml:trace contextRef="#ctx0" brushRef="#br0" timeOffset="1569.697">424 1171,'-4'1,"0"0,0 0,0 1,0-1,0 1,0 0,0 0,1 0,-1 0,1 1,-1-1,1 1,0 0,0 0,0 0,1 1,-1-1,-1 4,-27 25,-67 33,22 31,69-84,1 0,0 1,1-1,0 1,1 0,1 1,0-1,1 1,0-1,1 1,0-1,1 1,1 0,0 0,2 8,-1 29,-2-44,-1 1,2-1,-1 1,1-1,0 1,0-1,1 0,0 1,0-1,1 0,0 0,0 0,0-1,1 1,0-1,1 0,-1 0,1 0,4 3,99 106,-24-63,-84-52,0 0,1 1,-1-1,1 0,-1 1,1-1,-1 0,1 1,-1-1,1 0,-1 0,1 0,-1 0,1 0,0 1,-1-1,1 0,-1 0,1 0,-1 0,1-1,0 1,-1 0,1 0,-1 0,1 0,-1-1,1 1,-1 0,1 0,-1-1,1 1,-1 0,1-1,-1 1,0 0,1-1,-1 1,0-1,1 1,-1-1,0 1,1-1,-1 1,0-1,0 1,0-1,1 1,-1-1,0 0,2-9</inkml:trace>
  <inkml:trace contextRef="#ctx0" brushRef="#br0" timeOffset="91957.772">667 1966,'43'0,"-1"-1,1-3,-1-1,1-2,11-6,123-2,-37 8,224-8,-192-5,591 20,-740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6:03.8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 22,'193'-21,"105"21,-125 22,-44-22,-99 12,-25-2</inkml:trace>
  <inkml:trace contextRef="#ctx0" brushRef="#br0" timeOffset="827.204">1 155,'47'-17,"146"10,-117 9,179-2,-234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2:42.290"/>
    </inkml:context>
    <inkml:brush xml:id="br0">
      <inkml:brushProperty name="width" value="0.05" units="cm"/>
      <inkml:brushProperty name="height" value="0.05" units="cm"/>
      <inkml:brushProperty name="color" value="#004F8B"/>
      <inkml:brushProperty name="ignorePressure" value="1"/>
    </inkml:brush>
    <inkml:brush xml:id="br1">
      <inkml:brushProperty name="width" value="0.05" units="cm"/>
      <inkml:brushProperty name="height" value="0.05" units="cm"/>
      <inkml:brushProperty name="color" value="#E71224"/>
      <inkml:brushProperty name="ignorePressure" value="1"/>
    </inkml:brush>
  </inkml:definitions>
  <inkml:trace contextRef="#ctx0" brushRef="#br0">7018 101,'2'1,"-1"0,1 1,0-1,-1 0,1 1,-1-1,1 1,-1 0,0-1,0 1,0 0,0 0,0 0,0 0,0 0,-1 0,1 0,-1 0,1 0,-1 0,0 0,0 0,0 1,0-1,0 1,0-1,3 342,1-222,0-128,1 1,-1 0,1 0,0 0,0 0,1 1,-1 0,1 0,0 0,0 1,1 0,-1 0,0 1,1 0,0 0,-1 0,1 1,0 0,0 0,0 0,0 1,0 0,0 1,0 0,-1 0,1 0,2 1,19-1,418 3,-87 19,4 4,-339-27,-3 0</inkml:trace>
  <inkml:trace contextRef="#ctx0" brushRef="#br0" timeOffset="-3326.008">5290 356,'16'34,"-11"-9,-1-1,-1 1,-1 0,-2 0,0 0,-2 11,0 19,1 154,-22-94,23-110,0-1,1 1,-1-1,0 1,0-1,-1 1,1-1,-1 0,0 1,0-1,-1 0,1 0,-1 0,0 1,0-2,0 1,-1 0,1 0,-1-1,0 1,0-1,0 0,-1 0,1 0,-1-1,1 1,-1-1,-3 2,-8-1,0-1,-1 0,1-1,-1-1,1 0,-1-2,1 1,0-2,0 0,0-1,-11-4,15 3,0-1,1 0,0 0,0-1,1-1,0 0,0 0,1-1,0 0,0 0,1-1,0 1,1-2,0 1,1-1,0 0,1 0,0 0,0-1,2 1,-1-1,1 0,1 0,0-8,0-7</inkml:trace>
  <inkml:trace contextRef="#ctx0" brushRef="#br0" timeOffset="-2730.848">5215 0,'0'0</inkml:trace>
  <inkml:trace contextRef="#ctx0" brushRef="#br0" timeOffset="-1245.707">5722 177,'-19'37,"19"-33,-6 292,5-292,1 1,-1-1,1 1,0-1,0 1,0-1,0 1,1-1,0 1,0-1,0 1,1-1,-1 0,1 0,0 0,0 0,0 0,1 0,-1 0,1-1,0 1,0-1,1 0,-1 0,1 0,-1 0,1 0,0-1,0 0,0 0,0 0,0 0,4 0,0-1,0 0,0-1,0 0,-1-1,1 0,0 0,0-1,-1 0,1 0,-1 0,0-1,1 0,-1-1,-1 0,1 0,0 0,-1-1,0 0,0 0,-1-1,1 1,-1-1,0 0,-1-1,1 1,-1-1,0 0,-1 0,0 0,2-6,64-213,-48 122,-22 324,2-203,0 0,2 0,0 0,1-1,0 1,1-1,1 0,1 0,0 0,1-1,1-1,8 12,-8-11,-8-11,0-1,0 0,0 0,1 0,-1 0,1 0,0 0,-1 0,1 0,1-1,-1 1,0-1,1 0,-1 1,1-1,-1 0,1 0,0-1,0 1,0-1,0 1,0-1,1 0,-1 0,0 0,0-1,1 1,-1-1,0 0,1 0,-1 0,0 0,1 0,-1-1,1 0,11-7,-1-1,0 0,-1-2,0 1,0-2,-1 1,-1-2,0 1,-1-2,0 1,-1-1,-1-1,0 0,-1 0,0 0,-1-1,1-6,-2 4,-1-1,0 1,-1-1,-1 0,-1 1,-1-1,0-7,-1 1</inkml:trace>
  <inkml:trace contextRef="#ctx0" brushRef="#br0" timeOffset="3517.566">438 380,'-2'2,"1"-1,-1 1,0 0,0 0,1 0,-1 0,1 0,0 0,-1 0,1 0,0 0,0 1,1-1,-1 0,0 1,1-1,-1 0,1 1,0-1,0 1,0-1,0 1,0-1,1 1,-2 3,-1 390,2-388,0 0,1 0,0 0,0 0,1 0,0-1,0 1,1 0,0-1,0 0,1 1,0-1,0-1,1 1,0-1,0 1,0-1,1-1,0 1,0-1,0 0,1 0,0-1,0 0,2 1,-3-5,1 0,-1-1,1 0,-1 0,0 0,0-1,1 0,-1 0,-1 0,1-1,0 0,0 0,-1-1,0 1,0-1,0 0,0-1,0 1,-1-1,0 0,4-5,18-24,-1-1,-2-1,-1-1,-2 0,-2-2,-1-1,-2 0,5-27,-14 45,-1-1,-1 1,-2 0,0-1,-1 0,-1 1,-2-11,0 256,2 34,2-240,0-1,2 1,0 0,1-1,0 0,1 0,1-1,7 12,-7-12,-5-9,0-1,0 1,0-1,0 0,1 0,0 0,0 0,0-1,1 1,-1-1,1 0,0 0,1 0,-1 0,0-1,1 1,0-1,0-1,0 1,0-1,0 0,1 0,-1 0,1-1,-1 1,1-1,0-1,3 1,1-5,0 0,-1-1,0 0,0-1,0 1,-1-2,0 1,0-1,-1-1,0 1,0-1,0 0,-1-1,-1 0,1 0,-1 0,-1 0,0-1,0 1,-1-1,0 0,-1-1,0 1,0 0,-1-1,0-9,20-207,-21 88,0 112</inkml:trace>
  <inkml:trace contextRef="#ctx0" brushRef="#br0" timeOffset="4668.714">1632 330,'-2'-1,"-1"1,0 0,1-1,-1 1,1 0,-1 1,0-1,1 0,-1 1,1-1,-1 1,1 0,-1 0,1 0,0 0,-1 0,1 1,0-1,0 0,0 1,0 0,0 0,0-1,0 1,1 0,-1 1,1-1,-1 0,1 0,0 1,0-1,0 0,0 1,0-1,1 1,-1-1,1 2,-6 195,9-115,-2 168,-1-250,1 1,-1-1,1 1,-1-1,1 1,0-1,0 0,0 0,1 1,-1-1,0 0,1 0,-1 0,1 0,0 0,0 0,0-1,-1 1,2-1,-1 1,0-1,0 0,0 0,1 0,-1 0,0 0,1 0,-1 0,1-1,-1 0,2 1,89-1,-64-2,-15 0,-1 1,1 0,-1 1,0 1,1 0,-1 1,0 0,1 1,-1 1,-1 0,1 0,-1 1,1 1,-1 0,-1 1,1 0,2 3,91 47,-104-56,1-1,-1 0,0 0,1 1,-1-1,0 0,1 0,-1 0,1-1,-1 1,0 0,1 0,-1-1,0 1,1-1,-1 1,0-1,0 0,1 1,-1-1,0 0,0 0,0 0,0 0,0 0,0 0,0 0,0 0,-1 0,1 0,0 0,-1-1,1 1,-1 0,1 0,-1-1,1 1,-1-1,0 1,0 0,0-1,0 1,0 0,0-1,0 1,0-1,0 0,-3-17</inkml:trace>
  <inkml:trace contextRef="#ctx0" brushRef="#br0" timeOffset="5514.476">287 177,'-31'35,"-100"114,92-100,30-40,1 0,0 0,1 1,0 0,0 0,1 1,1 0,0 0,0 0,1 1,0 3,1-4,0-1,2 1,-1-1,1 1,1 0,0-1,0 1,1 0,1-1,0 1,0-1,1 0,0 0,1 1,0-2,5 10,64 114,-71-125,0-1,0 0,1 0,0 0,0 0,1-1,0 1,0-1,0 0,1 0,0-1,0 1,1-1,-1 0,1 0,0-1,1 0,-1 0,1 0,-1-1,1 0,0 0,0-1,1 0,-1 0,0-1,1 0,2 0,41 1,-29-2</inkml:trace>
  <inkml:trace contextRef="#ctx0" brushRef="#br0" timeOffset="6634.402">2319 228,'34'49,"138"90,-50-6,-114-119,0 1,-1 0,-1 0,0 0,-1 1,0 0,-2 0,0 0,0 0,-2 0,0 1,-1-1,0 1,-2 4,2-11,0 0,0 0,-1 0,0 0,-1 0,0 0,-1 0,0 0,-1-1,0 1,0-1,-1 0,0 0,0-1,-1 0,0 0,-1 0,0 0,0-1,0 0,-7 4,-230 84,197-75,26-13</inkml:trace>
  <inkml:trace contextRef="#ctx0" brushRef="#br0" timeOffset="8229.264">3589 203,'-2'-2,"1"1,-1 0,0-1,0 1,0 0,0 0,0 0,0 0,0 0,-1 0,1 0,0 1,0-1,-1 1,1 0,0 0,-1 0,1 0,0 0,-1 0,1 1,0-1,-1 1,1-1,0 1,0 0,0 0,0 0,0 0,0 0,0 1,0-1,-2 2,-72 77,61-70,1 2,0 0,0 1,2 0,-1 1,2 0,0 1,1 0,0 1,1 0,1 1,0 1,-2 0,0 0,-2-1,0 0,-1-1,0 0,-1-1,-1 0,-13 9,3-1,-104 74,16 70,42-87,72-78,-1-1,1 0,-1 0,1 1,-1-1,1 0,0 0,0 0,0 0,-1 0,1 0,0 0,0 0,0 0,0 0,1-1,-1 1,0 0,0-1,0 1,1-1,-1 1,0-1,0 0,1 1,-1-1,0 0,1 0,-1 0,0 0,1 0,-1 0,0 0,1-1,-1 1,0 0,1-1,-1 1,0-1,0 1,0-1,1 0,-1 1,0-1,0 0,0 0,4-1,129-38,-106 29,0 2,0 0,1 2,0 2,1 0,18 0,412 7,-148 32,-205-18,43 10,-62-9,-74-20</inkml:trace>
  <inkml:trace contextRef="#ctx0" brushRef="#br0" timeOffset="9478.819">3792 304,'-1'-2,"0"0,-1 1,1-1,-1 1,1-1,-1 1,0-1,1 1,-1 0,0 0,0 0,0 0,0 0,0 0,0 1,0-1,0 1,-1-1,1 1,0 0,0 0,0 0,0 0,-2 0,1 0,-8-3,-1 0,1 1,-1 1,0 0,0 0,0 1,1 1,-1 0,0 0,0 1,1 1,-1 0,1 1,0 0,0 0,0 1,1 1,-1 0,1 0,1 1,-1 0,1 1,0 1,6-6,1 1,0 0,0 0,0 1,1-1,-1 0,1 0,0 1,0-1,1 1,-1-1,1 1,0-1,0 1,1-1,-1 1,1-1,0 1,0-1,1 0,-1 1,1-1,0 0,0 0,0 0,1 0,-1-1,1 1,0-1,0 1,0-1,0 0,1 0,-1 0,1-1,0 1,0-1,1 1,11 1,0 0,0-1,0-1,0 0,0-2,1 1,-1-2,0 0,0-1,0-1,2-1,-13 2,-1 0,1 0,0-1,-1 1,0-1,0-1,0 1,0 0,0-1,0 0,-1 0,0 0,0 0,0 0,0-1,-1 1,1-1,-1 0,0 0,-1 0,1 0,-1 0,0 0,0 0,-1-2,24-57,-24 65,0-1,0 1,0-1,0 1,0-1,1 1,-1-1,0 1,0-1,0 0,1 1,-1-1,0 1,1-1,-1 0,0 1,1-1,-1 0,0 1,1-1,-1 0,1 1,-1-1,1 0,-1 0,1 0,-1 1,0-1,1 0,-1 0,1 0,-1 0,1 0,-1 0,1 0,-1 0,1 0,-1 0,1 0,-1 0,1-1,-1 1,1 0,-1 0,1 0,-1-1,1 1,-1 0,0 0,1-1,-1 1,1 0,-1-1,0 1,1-1,-1 1,0 0,0-1,1 1,-1-1,0 1,0-1,0 1,0-1,1 1,-1-1,0 1,0-1,0 1,0-1,6 39,-31 191,-2 7,27-219,0-7</inkml:trace>
  <inkml:trace contextRef="#ctx0" brushRef="#br0" timeOffset="10674.539">4351 559,'0'-9,"1"4,-1 0,1 0,-1-1,0 1,0 0,-1 0,0-1,0 1,0 0,0 0,-1 0,0 0,0 0,0 1,-1-1,0 0,1 1,-2 0,1 0,0 0,-3-2,-6-3,2-1,-1 1,0 0,-1 1,0 0,0 1,-1 0,1 1,-1 0,-1 1,1 1,-1 0,0 1,0 0,0 1,0 1,0 0,-1 1,11 1,0 0,0 0,0 1,0-1,0 1,0 0,0 1,1-1,-1 1,1-1,0 1,0 0,0 0,0 0,0 1,1-1,-1 1,1-1,0 1,0 0,1 0,-1 0,1 0,-1 0,1 0,1 0,-1 1,-3 124,6-96,-4-25,1 1,0 0,1-1,0 1,0-1,1 1,0 0,0-1,1 0,1 1,-1-1,1 0,0 0,1 0,0 0,0-1,1 0,0 0,0 0,0 0,1-1,0 0,1 0,-1 0,1-1,0 0,0 0,1-1,-1 0,4 1,-3-3,0 0,1 0,-1 0,1-1,-1-1,1 1,0-2,-1 1,1-1,-1 0,1-1,-1 0,1 0,-1-1,0 0,0 0,-1-1,1 0,0 0,-1-1,2-2,-3 0,1 0,-1-1,0 0,-1-1,0 1,0-1,-1 0,0 0,0-1,-1 1,0-1,-1 1,0-1,-1 0,0 0,0 0,-1 0,-1 0,-1-9,2-7,1 19,1 1,-2 0,1-1,-1 1,0-1,0 1,-1-1,1 1,-2-1,1 1,-1 0,0-1,0 1,0 0,-1 0,0 0,0 1,-1-1,0 1,0 0,0 0,0 0,-1 0,0 1,0 0,0 0,0 0,-1 1,-4-3,-10 0</inkml:trace>
  <inkml:trace contextRef="#ctx0" brushRef="#br0" timeOffset="11909.678">4655 101,'-118'-37,"115"39,0 0,0 0,0 0,0 0,1 0,-1 1,1-1,-1 1,1 0,0 0,0 0,0 0,1 0,-1 0,1 0,0 1,-1-1,1 0,1 1,-1-1,1 1,-1-1,1 1,0-1,0 1,0-1,1 1,-1-1,1 1,0-1,1 3,-2 4,0-3,12 91,-11-95,-1 0,1-1,0 1,0 0,0-1,0 1,1-1,-1 1,1-1,-1 0,1 0,0 1,0-1,0 0,0-1,0 1,0 0,1-1,-1 1,1-1,-1 1,1-1,-1 0,1 0,0-1,0 1,-1 0,1-1,0 0,0 1,-1-1,2 0,0-3,0 1,0-1,0 0,0 0,0 0,-1 0,0-1,1 1,-1-1,-1 0,1 0,0 0,-1 0,0-1,0 1,0-1,-1 1,1-1,-1 0,0 1,-1-1,1 0,-1 0,0 0,0 1,0-1,-1 0,1 0,-2-1,3 0,0 1,-1 0,1-1,-1 1,-1 0,1-1,-1 1,0 0,0 0,0 0,-1-1,0 1,0 0,0 1,-1-1,1 0,-1 1,0-1,-1 1,1 0,-1 0,1 0,-5-2,-6-2</inkml:trace>
  <inkml:trace contextRef="#ctx0" brushRef="#br0" timeOffset="12891.874">4807 431,'5'0,"5"0,6 0,4 4,3 2,2-1,1 0,-4 3,-1-1,0 0,0-2,2-2,1-1,-4-1</inkml:trace>
  <inkml:trace contextRef="#ctx0" brushRef="#br0" timeOffset="13606.013">4655 635,'4'0,"6"0,6 0,4 0,3 0,2 0,2 0,-1 0,1 0,-1 0,0 0,0 0,-1 0,-3-4,-7-2</inkml:trace>
  <inkml:trace contextRef="#ctx0" brushRef="#br0" timeOffset="15088.978">5392 151,'0'0</inkml:trace>
  <inkml:trace contextRef="#ctx0" brushRef="#br1" timeOffset="25249.878">4934 762,'306'-1,"-191"-22,-90 21</inkml:trace>
  <inkml:trace contextRef="#ctx0" brushRef="#br1" timeOffset="27419.086">5722 838,'1400'0,"-1370"-2,1-1,-2-2,1-1,0-1,11-6,-19 7,7 0,-1 2,1 1,0 2,-1 0,1 2,2 1,35 0,489-2,-531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6:09.4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47,'0'-2,"0"0,0 0,1 0,-1 0,1 0,0 0,-1 0,1 1,0-1,0 0,0 1,0-1,0 0,1 1,-1-1,0 1,1 0,-1-1,1 1,-1 0,1 0,0 0,-1 0,1 0,0 1,0-1,0 0,-1 1,1-1,0 1,0 0,1 0,73-4,-59 4,570 2,-564-2</inkml:trace>
  <inkml:trace contextRef="#ctx0" brushRef="#br0" timeOffset="765.531">23 201,'190'-35,"107"25,-142-11,-101 7,-44 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7:16.153"/>
    </inkml:context>
    <inkml:brush xml:id="br0">
      <inkml:brushProperty name="width" value="0.05" units="cm"/>
      <inkml:brushProperty name="height" value="0.05" units="cm"/>
      <inkml:brushProperty name="color" value="#E71224"/>
      <inkml:brushProperty name="ignorePressure" value="1"/>
    </inkml:brush>
    <inkml:brush xml:id="br1">
      <inkml:brushProperty name="width" value="0.05" units="cm"/>
      <inkml:brushProperty name="height" value="0.05" units="cm"/>
      <inkml:brushProperty name="color" value="#004F8B"/>
      <inkml:brushProperty name="ignorePressure" value="1"/>
    </inkml:brush>
  </inkml:definitions>
  <inkml:trace contextRef="#ctx0" brushRef="#br0">1282 3,'-33'73,"27"-48,2 0,1 1,0 0,2 0,1-1,4 27,-2 17,-2 877,9-889,2-90,-9 27,-1 0,0 0,0 0,-1 0,1-1,-1 1,-1 0,1 0,-1 0,0 0,-1 0,1 0,-1 0,0 0,-1 0,1 1,-1-1,0 1,-1 0,1 0,-1 0,-2-2,-25-31,29 33,-1 1,1 0,-1 0,0 0,-1 0,1 0,-1 1,0-1,1 1,-2 0,1 0,0 1,0-1,-1 1,0-1,-8 0,0 0,-1 0,1 2,-1-1,1 2,-1 0,1 0,-1 1,-7 2,14 0,0 1,0 0,1 0,-1 0,1 1,0 0,0 0,1 1,-1-1,1 1,0 0,1 1,0-1,0 1,0 1,-10 11,0 4,0 0,2 0,1 1,0 1,2 0,1 0,1 1,0 8,-36 153,22-117,17-62,1-1,0 1,0 0,1 0,0 0,0 0,1 1,0-1,1 0,0 0,0 1,1 6,1-4,0 0,0 0,1-1,1 1,0-1,0 0,1 0,0 0,0-1,2 1,-1-1,5 4,14 15,2-1,0-1,2-2,1 0,1-2,21 10,-34-24,1 0,-1-2,2 0,-1-1,1-1,-1-1,1-1,0 0,0-2,8 0,-17-2,-1-1,1 1,-1-2,0 1,0-2,0 1,0-1,-1-1,0 0,0 0,0 0,-1-1,0-1,0 1,-1-2,0 1,0 0,5-10,25-25,-26 30,0 0,-1-1,0 1,-1-2,-1 0,-1 0,0 0,-1-1,3-9,18-147,-24-75,-3 242,0-1,0 1,-1-1,0 1,1 0,-2-1,1 1,-1 0,0 0,0-1,0 1,0 1,-1-1,0 0,0 1,-1-1,1 1,-1 0,0 0,0 1,0-1,0 1,-1 0,1 0,-1 0,-4-2,-182-42,79 11,93 31</inkml:trace>
  <inkml:trace contextRef="#ctx0" brushRef="#br0" timeOffset="1434.408">972 1880,'-3'-6,"0"1,0-1,1 0,-1-1,1 1,0 0,1 0,0-1,0 1,0-1,1 1,0-1,0 1,1-5,-1-2,0 10,-2-9,1 0,0 0,1 0,0 0,1 0,1 0,0 0,0 1,1-1,0 1,1-1,1 1,0 0,0 0,1 1,0 0,8-10,-8 14,0-1,0 2,0-1,1 1,0 0,0 0,0 1,0 0,1 0,0 0,0 1,0 1,0-1,0 1,0 1,0-1,1 1,-1 1,1 0,-1 0,1 0,-1 1,4 1,-7 1,0 1,-1 0,0 0,0 0,0 0,0 0,0 1,-1 0,0 0,0 0,0 0,-1 0,0 0,0 1,0-1,0 1,-1 0,0-1,0 1,-1 0,0 0,0 0,0-1,0 1,-1 0,0 0,0-1,-1 1,-1 4,1 38,2-46,0 0,0 1,0-1,0 0,0 1,1-1,-1 0,1 0,0 1,0-1,0 0,0 0,0 0,0 0,0 0,1 0,-1 0,1-1,-1 1,1 0,0-1,-1 1,1-1,0 0,0 0,0 1,0-1,0-1,1 1,-1 0,0 0,0-1,1 1,-1-1,0 0,0 0,1 1,-1-2,0 1,1 0,-1 0,0-1,1 1,-1-1,0 0,0 0,0 1,0-2,0 1,0 0,0 0,0 0,1-2,6-4,1-1,-1 0,0-1,-1 0,0 0,-1-1,0 1,0-2,-1 1,0-1,-1 0,0 0,2-10,30-53,19-45,-56 119,0 0,0 0,1-1,-1 1,0 0,0 0,1-1,-1 1,0 0,0 0,0-1,1 1,-1 0,0-1,0 1,0 0,0-1,0 1,0 0,0-1,0 1,0 0,0-1,0 1,0 0,0-1,0 1,0 0,0-1,0 1,0 0,-1-1,1 1,0 0,0-1,0 1,0 0,-1 0,1-1,0 1,0 0,-1 0,1-1,0 1,0 0,-1 0,1 0,0-1,-1 1,1 0,0 0,-1 0,1 0,0 0,-1 0,1 0,0 0,-1 0,1 0,0 0,-1 0,1 0,0 0,-1 0,1 0,0 0,-1 0,-9 2</inkml:trace>
  <inkml:trace contextRef="#ctx0" brushRef="#br0" timeOffset="2815.758">1194 2234,'-3'2,"0"1,1-1,-1 0,0 1,1-1,0 1,-1 0,1 0,0 0,1 0,-1 0,0 0,1 1,0-1,0 0,0 1,-1 1,-3 26,0 0,3-1,0 1,2 0,2 21,0 10,-1 2060,23-1779,-24-343,0 0,0 0,1 0,-1 0,0 0,1 0,-1 0,0 0,1 0,-1 0,0 0,1 1,-1-1,0 0,0 0,1 0,-1 1,0-1,0 0,0 0,1 0,-1 1,0-1,0 0,0 1,0-1,1 0,-1 0,0 1,0-1,0 0,0 1,0-1,0 0,0 1,0-1,0 0,0 1,0-1,0 1,9-30,20-113,-22 117</inkml:trace>
  <inkml:trace contextRef="#ctx0" brushRef="#br0" timeOffset="14675.936">1238 69,'10'7,"0"0,1-2,0 1,0-1,0-1,1 0,0 0,0-1,-1-1,1 0,1-1,-1 0,0 0,0-2,0 1,0-2,8-1,25 2,502 0,-340-24,-5-18,-37 32,168 2,-187-14,627 24,-770-2,0 1,0-1,0 1,0 0,0 0,0 0,0 0,0 0,0 1,0-1,0 1,0 0,0 0,-1 0,1 0,0 1,0-1,-1 1,1-1,-1 1,0 0,0 0,1 0,-1 0,0 1,0-1,-1 0,1 1,-1 0,1-1,-1 1,0 0,0-1,0 1,0 0,0 0,-1 0,1 0,-1 3,-21 180,15 29,8-126,-2-60,2-20,-1 0,0 0,0 0,-1 0,0 0,0 1,-1-1,0 0,-1 0,0-1,-1 1,0 0,0-1,0 1,-1-1,-1 0,1 0,-1-1,-1 1,1-1,-1 0,0-1,-1 1,-3 1,-109 20,49-19,-55 16,75-17,216-8,59 1,-113 21,-89-22,-21 0,1-1,0 0,0 1,0-1,0 1,0 0,-1 0,1 0,0 1,0-1,0 1,0-1,-1 1,1 0,0 0,0 0,-1 0,1 1,-1-1,1 1,-1-1,0 1,0 0,1 0,-1 0,-1 0,1 1,0-1,0 0,-1 1,1-1,-1 1,0-1,0 1,0 0,0 0,0-1,-1 1,1 2,-2 2,0 0,0 0,-1 0,0-1,0 1,-1 0,0-1,0 0,0 0,-1 0,0 0,0-1,0 1,-1-1,0 0,0 0,0-1,-1 1,1-1,-1 0,-5 2,-103 36,97-34,0-1,-1-1,0 0,0-2,0 0,0-1,-12 1,6 1,1 2,-1 0,1 2,1 0,0 2,0 0,1 2,0 0,1 1,1 1,-7 8,-22 14,-60 25,133-55,-3-8,1 0,-1-1,0-2,0 0,0-1,0-1,-1-2,7-3,-1 3,0 1,1 1,0 1,0 2,0 0,0 2,1 1,24 4,22-2,44 26,-85-16,-32-12,0 1,0-1,0 1,0 0,0 0,0 0,0 0,0 0,0 0,0 0,-1 1,1-1,-1 1,1-1,-1 1,1 0,-1-1,0 1,0 0,1 0,-1 0,-1 0,1 0,0 0,0 0,-1 0,1 0,-1 1,0-1,0 0,0 0,0 0,0 0,0 1,0-1,-1 0,1 0,-1 0,0 0,1 0,-1 0,0 0,0 0,0 0,-1 0,1 0,0-1,-1 1,1 0,-1-1,1 1,-1-1,-1 1,-22 13,0-2,-1 0,0-2,-1-1,0-1,-1-1,0-2,0-1,-1-1,1-1,-1-1,0-2,0-1,1-1,-5-2,-50 2,-91 3,148 6,27-7,-1-1,0 1,1 0,-1 0,0 1,0-1,1 0,-1 0,0 0,0 0,1 0,-1 0,0 0,0 0,1 0,-1 1,0-1,0 0,1 0,-1 0,0 0,0 1,0-1,1 0,-1 0,0 1,0-1,0 0,0 0,0 1,0-1,1 0,-1 0,0 1,0-1,0 0,0 0,0 1,0-1,0 0,0 1,0-1,0 0,0 0,0 1,-1-1,1 0,0 0,0 1,0-1,0 0,0 0,0 1,-1-1,185 7,-115-9,159 3,-224 0,0 2,-1-1,1 0,-1 1,1 0,-1 0,0 0,0 0,0 0,-1 1,1-1,-1 1,1 0,-1 0,-1-1,1 1,0 1,-1-1,0 0,0 0,0 0,-1 1,1-1,-1 0,0 1,0-1,-1 0,1 1,-1-1,0 0,0 0,0 1,-2 2,2 14,-2 757,-19-628,21-144,0 0,0 0,-1-1,0 1,0-1,0 1,0-1,-1 0,0 0,0 0,0 0,-1-1,0 1,0-1,0 0,0 0,0 0,-1-1,0 1,0-1,0 0,0 0,0-1,-1 0,1 0,-1 0,1-1,-1 1,0-1,0-1,1 1,-1-1,0 0,0 0,0-1,1 1,-1-1,0-1,1 1,-1-1,1 0,-1 0,1-1,0 1,0-1,0 0,0-1,0 1,1-1,0 0,-1-1,-19-17,20 20,0-1,0 0,1 0,-1-1,0 1,1-1,0 0,0 1,0-1,0-1,1 1,-1 0,1-1,0 1,1-1,-1 0,1 1,0-1,0 0,0 0,1 0,0 0,0 0,0 0,1-3,0 2,1 1,0-1,0 1,1 0,-1 0,1 0,0 0,1 1,-1-1,1 1,0 0,0 0,0 0,1 0,-1 1,1 0,0 0,0 0,0 1,0-1,0 1,1 0,125-24,-119 26,-2-2,1 1,-1 0,1 0,-1 1,1 0,-1 1,1 0,-1 1,1 0,-1 1,0 0,0 1,0-1,-1 2,1 0,-1 0,0 0,0 1,-1 1,0-1,0 1,4 5,44 88,-54-97,0 0,0 1,0-1,-1 0,1 1,-1-1,0 1,0-1,0 1,0 0,-1 0,1-1,-1 1,0 0,0 0,-1-1,1 1,-1 0,1-1,-1 1,0 0,-1-1,1 1,-1-1,1 0,-1 1,0-1,0 0,-1 0,1 0,0 0,-1-1,0 1,0-1,-1 2,-90 60,78-56,0-1,0-1,-1 0,0-1,0-1,0 0,-1-1,1-1,-1-1,0 0,1-2,-1 0,-4-1,-14 1,-110 0,144 0,0 0,-1 0,1-1,0 1,-1 0,1-1,0 1,0-1,0 0,1 0,-1 0,0 0,1 0,-1 0,1 0,0 0,-1-1,1 1,0 0,1-1,-1 1,0-1,1 1,-1-1,1 1,0-1,-1 1,2-1,-1 0,0 1,0-1,1 1,-1-1,1 1,0-1,0 1,0-1,0 1,0 0,0 0,1-1,-1 1,1 0,-1 0,1 0,0 1,0-1,0 0,0 1,0-1,0 1,1 0,-1-1,2 1,11-7,1 1,0 1,0 0,0 2,1 0,-1 0,1 2,0 0,0 1,0 0,6 2,118-14,-136 12,0 0,0 0,0 1,1-1,-1 1,0 0,0 0,1 1,-1 0,0 0,0 0,0 0,0 1,0 0,0 0,0 0,-1 1,1 0,-1-1,1 2,-1-1,0 0,-1 1,1 0,0 0,-1 0,0 0,0 0,1 4,7 15,-1 1,-1 0,-1 0,-2 1,0 0,-1 0,-2 0,-1 1,-1-1,0 1,-2-1,-4 23,2 40,4-47,1-30,-1-1,0 1,-1 0,-1-1,1 1,-2 0,1-1,-2 1,1-1,-1 0,-1 0,0 0,0 0,-1 0,-2 1,-9 12,13-18,0-1,0 1,0-1,0 0,0 0,-1 0,0 0,0-1,0 1,0-1,0 0,-1 0,1-1,-1 1,0-1,0 0,0 0,0-1,0 0,-1 1,-4-1,1 0,-1 0,0-1,0 0,0-1,0 0,0 0,1-1,-1 0,1-1,-1 0,1-1,0 0,0 0,0-1,1 0,0 0,0-1,0 0,0-1,1 0,0 0,1 0,-1-2,-74-90,76 93,1-1,0 1,1-1,0 1,0-1,0 0,1 0,0-1,0 1,0 0,1-1,0 1,1-1,0 1,0-1,1 1,-1-1,3-6,-3 10,1 0,0-1,0 1,0 0,0 0,1 0,-1 0,1 0,0 0,0 1,0-1,1 1,0-1,-1 1,1 0,0 0,0 0,1 0,-1 0,1 1,-1 0,1 0,0 0,0 0,0 0,0 1,0-1,0 1,0 0,1 1,137-6,-105 8,-21-2,0 1,-1 1,1 1,-1 0,1 1,-1 0,-1 2,1-1,-1 2,0 0,6 4,-13-4,1 0,-1 0,-1 0,1 1,-1 0,-1 0,0 1,0 0,0 0,-1 0,0 0,-1 1,0-1,-1 1,0 0,0 0,1 0,-1-1,-1 0,1 1,-1 0,-1-1,0 1,0-1,-1 1,0 0,0-1,-1 1,-1-1,1 0,-2 0,1 0,-1 0,0-1,-1 1,0-1,-1 0,1 0,-1-1,-1 0,0 0,0 0,-1 0,-107 63,101-64,0-1,-1 0,1-1,-1 0,0-1,0-1,-1-1,1 0,0-1,0 0,0-1,-1-1,1-1,-2 0,0-1,1-1,-1-1,1 0,1-1,-1-1,1 0,0-1,0-1,8 4,0 1,0-1,1 0,-1-1,2 0,-1 0,1 0,0 0,0-1,1 0,0 0,0 0,1 0,0-1,1 0,0 1,0-1,1 0,0 0,0 0,1 0,0 0,1 1,0-1,0 0,1 0,0 0,2-3,0 8,0 0,0 1,0-1,0 1,1 0,-1 1,1-1,-1 1,1 0,0 0,0 0,0 1,0-1,1 1,-1 0,0 1,0 0,0-1,1 2,-1-1,0 0,0 1,1 0,3 2,13-2,-13 0,2-2,0 0,1 1,-1 1,1 0,-1 0,0 1,0 1,0 0,0 0,0 1,-1 1,1 0,-1 0,0 1,-1 0,1 0,7 8,-9-5,1 1,-2 0,1 1,-1-1,-1 1,0 1,-1-1,0 1,0 0,-1 0,-1 0,0 1,-1-1,0 1,-1 0,0-1,-1 1,-1 5,1 0,0-9,1 0,-1 0,-1 0,1 0,-2 0,1 0,-1 0,0 0,-1-1,0 1,-1-1,0 1,0-1,0 0,-4 3,5-5,-1-1,1 1,-1-1,-1 0,1 0,-1 0,0-1,0 0,0 0,0 0,-1 0,1-1,-1 0,0 0,0-1,0 0,-1 0,1 0,0 0,-1-1,1 0,-1-1,0 0,1 0,-1 0,1 0,-1-1,1 0,-1-1,1 1,0-1,0-1,0 1,0-1,0 0,-5-3,5 0,0 0,1 0,0 0,0 0,0-1,1 0,0 0,0 0,1 0,-1-1,2 1,-1-1,1 0,0 0,0-5,4 303,-2 141,40-305,-26 17,16-9,-29-132,-1 0,0 0,1 0,-1 0,0 1,0-1,-1 0,1 0,0 0,-1 0,1 0,-1 0,0 0,1 0,-1 0,0 0,0 0,0 0,-1 0,1-1,0 1,-1-1,1 1,-1-1,1 1,-1-1,0 0,1 1,-1-1,0 0,0 0,0-1,0 1,0 0,0-1,0 1,0-1,-1 1,1-1,0 0,0 0,-1 0,-132 37,100-23,0-1,-1-2,-1-1,1-2,-2-1,1-2,-1-2,1-2,-11-1,60-1,0 0,0-1,0 0,-1-1,1 0,-1-1,1 0,-1-1,-1 0,1-1,-1 0,0-1,1 0,14-9,2 2,0 0,0 2,1 1,0 2,8-1,21-9,-26 10,-1 0,1 2,1 2,-1 1,1 1,21 1,412 3,-463-1,1-1,-1 1,1 0,-1 0,1 0,-1 0,1 0,-1 0,1 0,-1 1,1 0,-1-1,1 1,-1 0,0 0,1 0,-1 0,0 1,0-1,0 1,0-1,0 1,0 0,0 0,-1 0,1 0,-1 0,1 0,-1 0,0 0,1 1,-1-1,-1 0,1 1,0-1,0 1,-1-1,0 1,1-1,-1 1,0-1,0 1,0 0,-3 4,0 0,0-1,-1 1,0-1,0 0,0 0,-1 0,0 0,0-1,0 0,-1 0,1 0,-1-1,-1 0,1 0,0 0,-1-1,0 0,0 0,0-1,0 0,0 0,-4 0,-36 12,0-3,-1-1,-1-3,-26 1,50-4,5 0</inkml:trace>
  <inkml:trace contextRef="#ctx0" brushRef="#br0" timeOffset="15719.773">3337 5149,'9'0,"25"2,-1-3,1-1,-1-1,0-1,0-3,25-7,-24 4,-1 1,1 2,1 2,-1 1,1 1,29 2,100-6,-136 1,1 2,-1 0,1 2,0 1,-1 1,3 2,22-1,-34-1,1 1,0 1,0 1,-1 0,0 2,0 0,1 1,-19-5,0-1,1 0,-1 1,0-1,0 0,0 1,0-1,0 1,0 0,0-1,0 1,0 0,0 0,0-1,0 1,0 0,0 0,-1 0,1 0,0 0,-1 0,1 0,-1 0,1 1,-1-1,0 0,1 0,-1 0,0 1,0-1,0 0,0 1,-5 5</inkml:trace>
  <inkml:trace contextRef="#ctx0" brushRef="#br0" timeOffset="17684.134">3800 5303,'1'548,"11"-410,-3 82,-10-216,-1-1,0 1,0-1,0 1,0-1,-1 0,0 0,1 0,-1-1,0 1,0-1,0 1,-1-1,1 0,-1 0,1-1,-1 1,1-1,-1 1,0-1,0 0,0-1,0 1,1-1,-1 1,0-1,0 0,0-1,0 1,0-1,0 0,0 1,-3-3,-19 3,-96 5,1 6,0 5,1 5,-63 21,67-4,-101 21,166-52,-90 12,-2-6,-32-5,-469-9,634-1,0 0,-1 0,1-1,0-1,1 0,-1 0,1 0,-1-1,1-1,1 0,-1 0,1 0,0-1,0-1,1 1,0-1,1 0,-1-1,2 0,-1 0,1 0,0 0,1-1,0 0,1 0,0 0,0 0,1 0,0-5,-91-355,49 219,31 123,1-1,1 0,1-1,2 1,1-2,-1-16,8 46,-7-53,3 0,2 0,4-53,0 6,-2-319,0 437,0 1</inkml:trace>
  <inkml:trace contextRef="#ctx0" brushRef="#br0" timeOffset="20758.596">45 1483,'-1'290,"-20"-137,21-68,0-102,0-3</inkml:trace>
  <inkml:trace contextRef="#ctx0" brushRef="#br0" timeOffset="21349.907">67 1328,'7'-4,"0"0,0 1,1 0,-1 1,1 0,-1 0,1 0,0 1,-1 0,1 1,0 0,0 0,0 0,2 1,9 0,157 0,-175-1,0 0,0-1,1 1,-1 0,0 0,0 0,0 0,0 0,0 1,0-1,0 0,0 0,1 1,-1-1,0 1,0-1,0 1,0-1,-1 1,1-1,0 1,0 0,0 0,0-1,-1 1,1 0,0 0,-1 0,1 0,0 0,-1 0,0 0,1 0,-1 0,1 0,-1 0,0 0,0 0,0 1,0-1,0 0,0 0,0 0,0 0,0 1,-7 5</inkml:trace>
  <inkml:trace contextRef="#ctx0" brushRef="#br0" timeOffset="21820.014">1 1703,'288'14,"-119"-4,-160-11</inkml:trace>
  <inkml:trace contextRef="#ctx0" brushRef="#br0" timeOffset="22355.474">45 1991,'3'0,"6"0,5 0,3 0,4 0,0 0,6 0,1 0,0 0,-2 0,0 0,-2 0,-1 0,3 0,1 0,-4 0</inkml:trace>
  <inkml:trace contextRef="#ctx0" brushRef="#br1" timeOffset="79534.517">3822 379,'346'0,"-343"-1,0 1,0-1,1 1,-1 0,0 0,0 0,0 1,0-1,0 1,0 0,0 0,0 0,0 0,0 0,0 1,-1-1,1 1,0 0,-1 0,1 0,-1 0,0 0,0 0,1 2,3 9</inkml:trace>
  <inkml:trace contextRef="#ctx0" brushRef="#br1" timeOffset="81002.136">3777 1969,'343'-1,"-304"-11,-27 3</inkml:trace>
  <inkml:trace contextRef="#ctx0" brushRef="#br1" timeOffset="82165.125">4485 798,'1'1,"1"0,-1 0,1 1,-1-1,0 0,1 1,-1-1,0 1,0-1,0 1,0 0,-1-1,1 1,0 0,-1 0,1-1,-1 1,1 0,-1 0,0 0,0 0,0-1,0 1,0 1,0 0,2 326,3-218,-5-110,1 0,-1 0,1 0,-1 0,1 0,-1 0,1 0,0 0,0 0,-1 0,1 0,0-1,0 1,0 0,0-1,0 1,0 0,0-1,0 1,0-1,0 0,0 1,0-1,0 0,1 0,-1 1,0-1,0 0,0 0,0 0,0 0,1-1,-1 1,0 0,0 0,0-1,0 1,0-1,0 1,0-1,0 1,0-1,0 0,0 1,0-1,0 0,0 0,-1 0,1 0,0 0,42-46,77-143,-47 53,-6 57,-22 37,-33 27</inkml:trace>
  <inkml:trace contextRef="#ctx0" brushRef="#br1" timeOffset="82998.303">4948 1174,'0'-61,"0"46,0 41,-22 219,23-108,-1-150</inkml:trace>
  <inkml:trace contextRef="#ctx0" brushRef="#br1" timeOffset="83901.789">4927 1130,'88'-20,"-85"19,0 0,0 1,0-1,0 1,0 0,0 0,1 0,-1 0,0 0,0 1,0 0,0-1,0 1,0 0,0 0,-1 1,1-1,0 1,0-1,-1 1,1 0,-1 0,0 0,1 0,-1 1,0-1,0 0,-1 1,1 0,0-1,-1 1,0 0,1 0,-1 0,0 0,0 0,-1 0,1 0,-1 1,2 8,0 1,-1 0,-1 0,0 0,-1 0,-1 0,0 0,0-1,-2 4,2-13,-1 0,1-1,-1 1,1-1,-1 1,0-1,0 0,0 0,0 0,0-1,0 1,0-1,-1 0,1 0,-1 0,1 0,-1 0,1-1,-1 1,1-1,-1 0,1 0,-1-1,1 1,-1-1,1 0,-4 0,-47 3,53-1,0-1,1 0,-1 0,0 1,0-1,0 1,0-1,1 1,-1-1,0 1,0-1,1 1,-1 0,0-1,1 1,-1 0,1 0,-1-1,1 1,-1 0,1 0,0 0,-1 0,1-1,0 1,0 0,0 0,-1 0,1 0,0 0,0 0,0 0,0 0,1 0,-1 0,0 0,0-1,0 1,1 0,-1 0,1 0,-1 0,0 0,1-1,0 1,-1 0,1-1,-1 1,1 0,0-1,-1 1,1 0,0-1,39 33,60 44,-66-33,19 10,-44-52</inkml:trace>
  <inkml:trace contextRef="#ctx0" brushRef="#br1" timeOffset="85066.045">3623 2278,'2'-4,"0"1,0-1,0 1,1 0,-1-1,1 1,0 0,0 0,0 1,0-1,0 1,1-1,-1 1,1 0,-1 0,1 0,2 0,-6 2,11-4,0 0,0 1,0 0,0 1,0 0,0 0,1 2,-1-1,1 1,6 2,78-9,30-19,-24 17,-88 9</inkml:trace>
  <inkml:trace contextRef="#ctx0" brushRef="#br1" timeOffset="86229.845">3491 4265,'118'-13,"40"-31,-50 10,-90 28</inkml:trace>
  <inkml:trace contextRef="#ctx0" brushRef="#br1" timeOffset="87632.548">4639 2830,'26'47,"-20"-29,-1 0,-1 0,0 0,-1 1,-2-1,0 1,0 0,-2 0,-2 11,1 21,15 99,-3-24,-9-125,0 0,0 0,0 0,1 0,-1 0,0 0,1 0,-1-1,1 1,-1 0,1-1,-1 1,1-1,-1 0,1 0,-1 1,1-1,0 0,-1 0,1 0,-1-1,1 1,-1 0,1-1,0 1,-1-1,0 1,1-1,-1 1,1-1,-1 0,0 0,1 0,-1 0,0 0,0 0,0 0,0 0,0-1,0 1,0 0,0-1,0 1,-1 0,1-1,0-1,6-2,163-156,-160 147,-2-1</inkml:trace>
  <inkml:trace contextRef="#ctx0" brushRef="#br1" timeOffset="89143.612">4971 3449,'4'167,"-2"-164,0 0,0 0,0 0,0-1,1 1,-1 0,1-1,-1 1,1-1,0 0,0 0,0 0,0 0,0-1,1 1,-1-1,0 0,1 0,-1 0,1 0,-1-1,1 1,0-1,29 10,20 8,-37-15</inkml:trace>
  <inkml:trace contextRef="#ctx0" brushRef="#br1" timeOffset="90491.054">3623 5790,'391'0,"-387"1,-1 0,1-1,0 0,0 0,-1 0,1 0,0-1,0 0,-1 1,1-1,0-1,-1 1,1 0,-1-1,0 0,1 0,-1 0,0 0,0 0,0 0,0-1,-1 0,1 1,-1-1,1 0,-1 0,0-1,0 1,3-14</inkml:trace>
  <inkml:trace contextRef="#ctx0" brushRef="#br1" timeOffset="91838.357">4904 4421,'34'52,"25"131,-52-158,-2 2,-2-1,0 1,-2-1,0 1,-3 17,2 65,18-46,-18-62,0 0,1 0,-1 0,1 0,-1 0,1 0,0 0,-1 0,1 0,0 0,0 0,-1-1,1 1,0 0,0-1,0 1,0 0,0-1,0 1,0-1,0 1,0-1,1 0,-1 0,0 1,0-1,0 0,0 0,0 0,1 0,-1 0,0 0,0 0,0-1,0 1,0 0,0-1,0 1,1-1,-1 1,0-1,0 1,-1-1,1 0,0 1,0-1,0 0,0 0,0 0,-1 1,1-1,0 0,-1 0,72-140,0-48,-41 138,-2-2,-3-1,-2-1,-2-1,-1-7,-1 16,-19 48,0 0,0 0,0 0,0 0,0 0,0 0,0 0,0 0,-1 0,1 0,0 0,-1 1,1-1,-1 0,1 0,-1 1,0-1,1 0,-1 1,0-1,0 0,0 1,0-1,0 1,0-1,-1 0,1 1,0-1,-1 0,1 0,-1 1,-3 14,-1 0</inkml:trace>
  <inkml:trace contextRef="#ctx0" brushRef="#br1" timeOffset="92926.065">5567 4929,'0'-4,"0"1,0-1,0 1,-1-1,1 1,-1-1,0 1,0 0,0-1,-1 1,1 0,-1 0,1-1,-1 1,0 0,0 1,-1-1,1 0,-1 1,1-1,-1 1,0 0,0 0,1 0,-2 0,1 0,0 1,0-1,0 1,-1 0,1 0,-1 0,1 1,-4-2,0 0,1 1,-1 0,0 0,0 1,0 0,0 0,0 1,1-1,-1 2,0-1,0 1,1 0,-1 0,1 1,-1-1,1 2,0-1,0 1,1-1,-1 2,1-1,0 1,0-1,0 1,1 1,-1-1,1 1,1-1,-1 1,1 0,0 1,0-1,1 0,-1 3,0 1,1 1,1-1,0 1,0-1,1 1,0 0,1-1,1 1,-1-1,1 0,1 1,0-1,1 0,-1 0,2-1,0 1,0-1,6 8,-3-13,1 1,0-2,0 1,0-1,0 0,1-1,-1 0,1-1,-1 0,1 0,-1-1,1 0,0-1,-1 0,7-2,15 2,-30 1,1 1,-1-1,0 1,1-1,-1 0,0 0,1 1,-1-1,1 0,-1 0,0 0,1 0,-1-1,1 1,-1 0,0-1,1 1,-1 0,0-1,1 0,-1 1,0-1,0 0,0 0,0 1,1-1,-1 0,0 0,0 0,-1 0,1-1,0 1,0 0,0 0,-1 0,1-1,-1 1,1 0,-1-1,1 1,-1 0,0-1,0 1,0-1,0 1,0 0,0-1,0 1,0-1,0 0,-9-21</inkml:trace>
  <inkml:trace contextRef="#ctx0" brushRef="#br1" timeOffset="101252.558">4043 2256,'-666'0,"486"-40,-32 34,125 8,-160-2,139 38,41-31,47-7</inkml:trace>
  <inkml:trace contextRef="#ctx0" brushRef="#br1" timeOffset="103147.769">2232 3582,'34'59,"51"98,-6-70,-71-78,0 0,-1 0,0 1,-1 0,0 0,-1 1,0-1,0 1,-1 1,1 7,-5-18,0 0,0 0,0 0,-1 0,1 0,0 0,0-1,0 1,1 0,-1 0,0 0,0 0,0 0,1 0,-1 0,0 0,1-1,-1 1,1 0,-1 0,1 0,-1-1,1 1,0 0,-1-1,1 1,0 0,-1-1,1 1,0-1,0 1,0-1,0 0,-1 1,1-1,0 0,0 0,0 1,0-1,0 0,0 0,0 0,0 0,0 0,-1 0,1 0,0 0,0-1,0 1,0 0,0-1,0 1,0 0,-1-1,1 1,0-1,0 1,-1-1,1 0,0 1,-1-1,1 0,0 1,-1-1,1 0,-1 0,1 1,-1-2,112-194,-45 91,-43 65,1 0,2 2,1 1,3 1,20-18,-13-8,-37 132,-2 21,0-67</inkml:trace>
  <inkml:trace contextRef="#ctx0" brushRef="#br1" timeOffset="103814.086">2961 4001,'-4'0,"-1"4,0 4,1 6,1 3,2 3,0 2,0 5,1 1,1-12,-1-11,0-8</inkml:trace>
  <inkml:trace contextRef="#ctx0" brushRef="#br1" timeOffset="105494.378">2784 6121,'0'-1848,"0"1859,0 4</inkml:trace>
  <inkml:trace contextRef="#ctx0" brushRef="#br1" timeOffset="108231.921">2739 3227,'0'-764,"0"764,-1 1,1-1,-1 1,1-1,-1 0,0 1,1-1,-1 0,0 1,1-1,-1 0,0 0,1 0,-1 0,0 1,0-1,1 0,-1 0,0-1,0 1,1 0,-1 0,0 0,1 0,-1 0,0-1,1 1,-1 0,0-1,1 1,-1 0,1-1,-1 1,0-1,1 1,-1-1,1 1,0-1,-1 0,1 1,-1-1,1 1,0-1,-1 0,1 1,0-1,0 0,0 1,-1-1,1 0,0 0,0 1,0-1,0 0,0 1,0-1,0 0,1 0,-1 1,0-1,0 0,0 1,1-1,-1 0,-12 11,-1 0,0-1,-1 0,0-1,0-1,-1 0,-12 3,-27 14,50-21,-1-1,1 1,-1 0,1 1,0-1,0 1,1 0,-1 0,1 0,0 0,0 1,0-1,0 1,1 0,0 0,0 0,0 0,0 0,0 3,32-12,117-110,-138 107,-3 3,0 0,0 0,0-1,-1 0,1 0,-1 0,0 0,-1-1,0 0,0 0,0 0,0-1,-1 1,0-1,0 0,-1-2,0 1,-2 6,-1 0,1 1,-1-1,1 0,0 0,0 0,0 1,0-1,0 0,0 0,0 0,1 1,-1-1,1 0,-1 1,1-1,0 0,-1 1,1-1,0 1,0-1,0 1,0-1,0 1,1 0,-1-1,0 1,1 0,-1 0,1 0,-1 0,1 0,-1 0,1 1,0-1,-1 0,1 1,0-1,0 1,-1 0,1 0,0-1,0 1,0 0,-1 1,1-1,0 0,0 0,-1 1,1-1,0 1,0 0,147 158,-84-91,-19-24,-31-33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27.499"/>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23,'1'0,"-1"1,1-1,-1 0,1 0,-1 0,0 0,1-1,-1 1,1 0,-1 0,0 0,1 0,-1 0,1 0,-1-1,0 1,1 0,-1 0,0-1,1 1,-1 0,0 0,0-1,1 1,-1 0,0-1,0 1,1 0,-1-1,0 1,0-1,0 1,0 0,0-1,1 1,-1-1,0 1,0 0,0-1,0 1,0-1,0 1,0 0,0-1,-1 1,1-1,0 1,0 0,0-1,0 1,-1 0,1-1,0 1,0-1,0 1,-1 0,1 0,0-1,-1 1,1 0,0-1,-1 1,1 0,187-6,64 30,-249-24,0 0,0 1,0-1,0 1,0-1,0 1,0 0,0 0,0 0,0 0,0 0,-1 1,1-1,0 0,-1 1,1-1,-1 1,0-1,1 1,-1 0,0 0,0 0,0 0,0-1,-1 1,1 0,0 0,-1 1,1-1,-1 1,2 13</inkml:trace>
  <inkml:trace contextRef="#ctx0" brushRef="#br0" timeOffset="415.52">44 244,'1'-1,"-1"1,0-1,0 1,0 0,1-1,-1 1,0-1,0 1,0-1,0 1,0-1,0 1,0-1,0 1,0-1,0 1,0-1,0 1,-1-1,1 1,0-1,0 1,0-1,-1 1,1-1,0 1,0 0,-1-1,1 1,-1-1,1 1,0 0,-1-1,1 1,-1 0,1 0,0-1,-1 1,1 0,-1 0,1 0,-1-1,1 1,-1 0,1 0,-1 0,1 0,-1 0,1 0,-1 0,1 0,-1 0,1 0,-1 1,1-1,-1 0,0 0,194-5,0-18,-172 23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25.08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1,'40'106,"49"129,39 83,-67-142,-47-131,-12-38,-1 0,1-1,0 1,0-1,1 1,0-1,0 0,1 0,-1 0,1 0,0-1,1 1,1 0,-3-6,0 0,0-1,0 1,0-1,0 0,0 1,0-1,0-1,0 1,-1 0,1-1,0 1,-1-1,1 0,-1 0,0 0,1 0,-1 0,0-1,0 1,0-1,-1 1,1-1,-1 0,1 0,54-125,-27 47,61-163,-57 119,19-40,-45 150,-12 17,-9 25,5-10</inkml:trace>
  <inkml:trace contextRef="#ctx0" brushRef="#br0" timeOffset="1711.629">862 420,'0'0,"0"1,0-1,0 1,0-1,0 1,0-1,0 0,0 1,0-1,0 1,0-1,1 0,-1 1,0-1,0 0,0 1,0-1,1 1,-1-1,0 0,0 0,1 1,-1-1,0 0,1 1,-1-1,0 0,1 0,-1 0,1 1,-1-1,0 0,1 0,-1 0,0 0,1 0,-1 0,1 0,-1 0,1 0,-1 0,0 0,1 0,-1 0,1 0,-1 0,0 0,1 0,-1 0,1-1,-1 1,0 0,1 0,-1 0,0-1,1 1,-1 0,0 0,0-1,1 1,-1 0,0-1,1 1,6 156,-9-99,-12 104,4-64,11-439,-2 338,1 1,-1 0,1-1,0 1,0 0,0 0,0-1,1 1,-1 0,1-1,0 1,0 0,0 0,0 0,0 0,1 0,-1 0,1 0,0 0,0 1,0-1,0 1,1-1,-1 1,1 0,-1 0,1 0,0 0,0 1,0-1,0 1,0-1,0 1,0 0,0 0,0 0,1 1,0-1,7 0,1 0,0 1,-1 0,1 1,0 1,-1-1,1 2,-1 0,1 0,-1 1,0 0,-1 1,1 0,-1 1,0 0,0 0,-1 1,2 3,-9-9,0 0,0 0,0 1,0-1,-1 1,1-1,-1 1,1-1,-1 1,0 0,1 0,-1 0,0 0,0 0,0 0,-1 0,1 0,0 1,-1-1,1 0,-1 0,0 0,0 1,0-1,0 0,0 0,0 1,-1-1,1 0,-1 0,1 0,-1 1,0-1,0 0,0 0,0 0,0 0,-1-1,1 1,0 0,-1 0,0-1,1 1,-1-1,0 1,0-1,1 0,-1 0,0 0,0 0,-1 1,-201-1,202-1,0 0,0 1,0-1,1 1,-1-1,0 1,0 0,0-1,1 1,-1 0,1 0,-1 0,0 0,1 1,0-1,-1 0,1 1,0-1,0 1,-1-1,1 1,0-1,1 1,-1 0,0 0,0-1,1 1,-1 0,1 0,-1 0,1 0,0-1,0 1,0 0,0 0,0 0,0 0,1 0,-1 0,1 0,-1-1,1 1,0 0,-1 0,1-1,0 1,0 0,0-1,0 1,1-1,-1 1,0-1,1 0,-1 0,1 1,-1-1,1 0,32 49,-28-37,2-1,0 0,1-1,0 0,0 0,1-1,0 0,12 8,70 60,-44-48,-31-25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31.560"/>
    </inkml:context>
    <inkml:brush xml:id="br0">
      <inkml:brushProperty name="width" value="0.05" units="cm"/>
      <inkml:brushProperty name="height" value="0.05" units="cm"/>
      <inkml:brushProperty name="color" value="#004F8B"/>
      <inkml:brushProperty name="ignorePressure" value="1"/>
    </inkml:brush>
  </inkml:definitions>
  <inkml:trace contextRef="#ctx0" brushRef="#br0">147 71,'65'-29,"-18"3,-23 20,0 2,0 1,1 1,-1 2,1 0,0 1,-1 1,1 2,-1 0,15 6,29 8,111 15,-177-33,0-1,0 1,1 0,-1-1,0 1,0 0,0 0,1 0,-1 1,0-1,0 0,0 1,0 0,1-1,-1 1,0 0,0 0,0 0,0 0,-1 1,1-1,0 0,0 1,-1-1,1 1,-1 0,0-1,1 1,-1 0,0 0,0 0,0 0,0 0,0 0,0 0,-1 0,1 0,-1 1,0-1,1 0,-1 0,0 1,0-1,0 0,-1 0,1 0,0 1,-1-1,-3 11,0 0,-1-1,0 0,0 0,-2 0,0 0,0-1,-1 0,0-1,0 0,-2 0,1-1,-1 0,0 0,-1-1,0-1,0 0,-1 0,0-1,0 0,0-1,-7 1,-79 23,-84 96,166-115,0 1,1 0,0 1,1 0,1 1,-1 1,2 0,-10 15,-144 162,103-130,64-61,-1 0,1 0,-1 0,0 1,1-1,-1 0,1 0,-1 0,0 1,1-1,-1 0,0 0,1 1,-1-1,0 0,1 1,-1-1,0 0,1 1,-1-1,0 0,0 1,0-1,1 1,-1-1,0 1,0-1,0 0,0 1,0-1,0 1,0-1,0 1,0-1,0 0,0 1,0-1,0 1,0-1,0 1,-1-1,1 0,0 1,0-1,0 1,-1-1,1 0,0 1,0-1,-1 0,1 1,0-1,-1 0,1 1,-1-1,1 0,0 0,-1 0,1 1,-1-1,1 0,37-6,119-81,-126 80,0 2,0 1,1 2,-1 0,1 2,25 4,11-2,368 0,-374 11,-51-4</inkml:trace>
  <inkml:trace contextRef="#ctx0" brushRef="#br0" timeOffset="1767.803">1428 624,'-31'-55,"31"55,-1 0,0 0,0 0,1 0,-1 0,0 1,0-1,1 0,-1 0,0 1,1-1,-1 0,0 1,1-1,-1 0,1 1,-1-1,1 1,-1-1,1 1,-1-1,1 1,-1 0,1-1,-1 1,1-1,0 1,-1 0,1-1,0 1,0 0,0 0,-1-1,1 1,0 0,0-1,0 1,0 0,0 0,0-1,1 1,-1 0,0 0,0-1,0 1,1 0,-1-1,0 1,1 0,-1-1,1 1,-2 0,-6 154,-28 114,35-268,1 0,-1 0,0 0,0 0,0 0,0 0,0 0,0 0,0 0,0 0,0 0,0 0,0 0,-1 0,1 0,0 0,-1 0,1 0,-1 0,1-1,-1 1,0 0,1 0,-1 0,0-1,1 1,-1 0,0 0,0-1,0 1,0-1,1 1,-1-1,0 1,0-1,0 0,0 1,0-1,0 0,0 0,0 0,0 0,0 0,-1 0,1 0,0 0,0 0,0 0,0 0,0-1,0 1,0-1,-3-12,0 1,1-1,0 0,1-1,1 1,0 0,1 0,1-1,0-6,0-9,-1-2,0 1,2-1,2 1,0 0,2 0,4-8,-6 26,-1 0,2 0,0 1,0 0,1 0,0 0,1 1,0-1,1 2,0-1,5-4,-10 11,0 0,0-1,1 1,-1 1,1-1,-1 0,1 1,0 0,0 0,0 0,0 0,0 0,1 1,-1 0,0 0,1 0,-1 0,1 1,-1 0,1 0,-1 0,1 0,-1 1,0 0,1 0,-1 0,0 0,1 1,-1-1,0 1,0 0,0 1,-1-1,1 1,2 2,8 7,-8-8,0 0,-1 0,0 1,0 0,0 0,0 0,-1 0,0 1,0 0,-1 0,1 0,-1 0,-1 0,1 1,-1-1,0 1,0 0,-1 0,1 4,-1-6,0-1,0 1,0-1,-1 1,0 0,1-1,-2 1,1-1,0 1,-1 0,0-1,0 1,0-1,-1 1,1-1,-1 0,0 0,-1 1,1-2,-1 1,1 0,-1 0,0-1,-1 1,1-1,0 0,-1 0,0 0,0-1,0 1,0-1,0 0,-3 1,-146-1,152-1,1-1,-1 0,1 0,-1 0,1 1,0-1,-1 0,1 0,-1 1,1-1,0 0,-1 1,1-1,0 0,0 1,-1-1,1 0,0 1,0-1,-1 1,1-1,0 1,0-1,0 0,0 1,0-1,0 1,0-1,-1 1,1-1,1 1,-1-1,0 1,0-1,0 1,0-1,0 1,0-1,0 0,1 1,-1-1,0 1,0-1,1 0,-1 1,0-1,1 1,-1-1,0 0,1 1,-1-1,0 0,1 0,-1 1,1-1,-1 0,0 0,1 0,-1 0,1 1,0-1,25 24,54 48,-65-55,1-1,1-1,0 0,2-1,-1-1,1-1,1-1,0 0,16 4,-31-13,-1 0,1 0,0-1,-1 0,1 0,0-1,0 1,0-1,0 0,-1 0,1-1,0 1,0-1,0 0,-1 0,1-1,0 0,1 0,-5 1,-1 0,0 1,1-1,-1 0,0 0,0 1,0-1,1 0,-1 0,0 1,0-1,0 0,0 0,0 1,-1-1,1 0,0 0,0 1,0-1,-1 0,1 0,0 1,-1-1,1 0,0 1,-1-1,1 0,-1 1,1-1,-1 1,1-1,-1 1,0-1,1 1,-1 0,0-1,1 1,-1 0,0-1,0 1,-11-6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34.607"/>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74,'47'-26,"-15"15,-1 1,2 2,-1 2,1 0,0 3,1 0,-1 3,0 0,25 5,34-3,1859-2,-1659 20,234 26,112 35,-208-51,-130 3,-183-17,0-5,45-4,-88-12,-58 0</inkml:trace>
  <inkml:trace contextRef="#ctx0" brushRef="#br0" timeOffset="2932.769">641 405,'2'-4,"0"1,1 0,-1 0,0 0,1 0,-1 1,1-1,0 1,0-1,0 1,0 0,1 0,-1 1,0-1,1 1,-1-1,1 1,0 0,-1 0,1 1,0-1,-1 1,1 0,0 0,0 0,0 0,0 1,254-1,-255-1,-1 1,1-1,0 1,-1 0,1 0,0 0,-1 0,1 0,0 1,-1-1,1 1,-1 0,1 0,-1 0,1 0,-1 0,1 0,-1 1,0-1,0 1,0 0,0-1,0 1,0 0,0 0,0 0,-1 0,1 1,-1-1,0 0,0 1,0-1,0 1,0-1,0 1,0-1,-1 1,0 0,1-1,-1 1,0 0,0 1,-2 11,-1 1,-1-1,0 0,-1 0,-1-1,0 1,0-1,-2 0,0-1,0 0,-1 0,-1-1,0 0,-1-1,0 0,-1 0,0-2,0 1,-1-1,0-1,-12 5,-102 78,-26 22,73-25,20-7,81-82,16-12,0 1,2 2,-1 2,1 1,0 2,1 2,-1 1,0 3,37 4,12-3,88-2,-153 0</inkml:trace>
  <inkml:trace contextRef="#ctx0" brushRef="#br0" timeOffset="4231.115">1281 803,'0'290,"-1"-277,0 0,-1 0,0 0,-1 0,-1-1,0 1,0-1,-2 0,-5 11,11-22,0-1,0 1,0-1,0 1,0-1,0 1,0-1,0 1,-1-1,1 0,0 1,0-1,0 1,-1-1,1 1,0-1,0 0,-1 1,1-1,0 0,-1 1,1-1,0 0,-1 1,1-1,0 0,-1 0,1 1,-1-1,1 0,-1 0,1 0,0 0,-1 0,1 0,-1 1,1-1,-1 0,1 0,-1 0,1-1,-1 1,1 0,-1 0,1 0,0 0,-1 0,1 0,-1-1,1 1,-1 0,1 0,0-1,-1 1,1 0,0-1,-1 1,1 0,0-1,-1 1,1 0,0-1,0 1,0-1,-1 1,1 0,0-1,0 0,-6-36,6 33,-1-277,0 276,1-1,0 0,0 0,1 0,-1 0,2 0,-1 0,0 0,1 0,0 1,0-1,1 1,0 0,0-1,0 1,0 0,1 1,0-1,0 1,0-1,0 1,1 0,0 1,0-1,0 1,0 0,0 0,1 1,-1 0,1-1,-1 2,7-2,1 0,-1 0,1 1,0 1,0 0,0 1,0 0,0 1,0 1,0 0,3 1,-14-2,1 1,0 0,0-1,-1 1,1 0,-1 0,1 1,-1-1,0 0,0 1,0-1,0 1,0 0,-1 0,1 0,-1-1,0 1,0 1,0-1,0 0,0 0,-1 0,1 0,-1 1,0-1,0 0,0 0,-1 0,0 4,1 1,-1 0,-1 0,1 0,-1-1,-1 1,1 0,-1-1,0 0,-1 1,0-1,-3 4,2-6,1-1,0-1,-1 1,0 0,0-1,0 0,0 0,-1-1,1 1,-1-1,1 0,-1-1,0 1,0-1,1 0,-1-1,0 1,0-1,0 0,0-1,-6 0,-55 5,67-4,0 0,1 0,-1 0,0 1,0-1,1 0,-1 0,0 0,0 0,1 1,-1-1,0 0,0 0,0 1,1-1,-1 0,0 0,0 1,0-1,0 0,0 0,0 1,0-1,0 0,1 0,-1 1,0-1,0 0,0 1,0-1,0 0,-1 1,1-1,0 0,0 0,0 1,0-1,0 0,0 0,0 1,0-1,-1 0,1 0,0 1,0-1,0 0,-1 0,1 0,0 1,0-1,0 0,-1 0,1 0,0 0,0 1,-1-1,32 10,-29-9,50 14,-17-7,0 3,-1 1,0 1,27 15,47 51,-88-66</inkml:trace>
  <inkml:trace contextRef="#ctx0" brushRef="#br0" timeOffset="5080.845">2276 537,'26'46,"19"64,2 70,-20-94,4 35,-37-90,1-29</inkml:trace>
  <inkml:trace contextRef="#ctx0" brushRef="#br0" timeOffset="5463.18">2187 847,'44'-29,"-20"23,1 1,0 1,-1 1,1 1,0 1,1 1,16 4,19-3,39 0,-80-1</inkml:trace>
  <inkml:trace contextRef="#ctx0" brushRef="#br0" timeOffset="6886.842">2917 494,'1'-1,"0"1,-1-1,1 1,0-1,0 1,0-1,-1 0,1 1,0-1,-1 0,1 1,0-1,-1 0,1 0,-1 0,1 1,-1-1,0 0,1 0,-1 0,0 0,0 0,1 0,-1 0,0 0,0 0,0 0,0 0,0 0,0 0,-1 0,1 0,0 0,0 0,-1 1,1-1,0 0,-1 0,1 0,-1 0,0 0,1 1,-1-1,1 0,-1 0,0 1,0-1,1 1,-1-1,0 1,0-1,0 1,0-1,1 1,-1 0,-1-1,175-4,-100 7,-39-2,0 2,0 0,-1 3,1 0,-1 2,0 2,26 10,-26-9,-31-10,1 0,0 0,0 0,-1 0,1 1,0-1,-1 1,1-1,0 1,-1 0,1 0,-1 0,1 1,-1-1,1 1,-1-1,0 1,0 0,0 0,0-1,0 2,0-1,-1 0,1 0,-1 0,1 1,-1-1,0 1,0-1,0 1,0 0,0-1,-1 1,1 0,-1-1,0 1,0 0,0 0,0-1,0 1,0 1,-7 10,0 1,0-1,-1 0,-1-1,-1 0,0 0,0-1,-1 0,0-1,-1 0,-1-1,0 0,0-1,-5 2,-40 34,-159 110,105-59,92-75,-54 22,69-42,-1 0,1 0,0 1,0 0,0 0,0 1,1-1,-1 1,0 0,1 0,0 1,0-1,0 1,0 0,1 0,-1 0,1 0,0 1,0 0,0-1,1 1,0 0,0 0,0 0,1 0,-1 1,1 1,1-5,0-1,0 1,1 0,-1 0,0-1,1 1,-1-1,1 1,0 0,-1-1,1 1,0-1,0 1,0-1,0 0,0 1,0-1,1 0,-1 0,0 0,1 0,-1 0,1 0,-1 0,1 0,-1 0,1-1,-1 1,1-1,0 1,-1-1,1 0,0 1,0-1,-1 0,1 0,0 0,69-8,-66 7,244-75,-198 61,122-18,-154 33,53-12,-60 3</inkml:trace>
  <inkml:trace contextRef="#ctx0" brushRef="#br0" timeOffset="7827.314">3843 891,'-33'192,"26"-165,-1-1,7-24,-1 0,0 1,0-1,1 1,0-1,-1 1,1 0,0 0,1 0,-1 0,0-1,1 1,-1 0,1 0,0 0,0 0,0 0,1 0,-1 0,0 0,1 0,0 0,0 0,0-1,0 1,0 0,1-1,-1 1,1 0,0-1,0 0,-1 1,2-1,-1 0,0 0,0 0,1-1,-1 1,1 0,-1-1,3 1,91 17,-75-10,-1 2,-1 0,0 2,0 0,-1 1,-1 0,-1 2,0 0,0 1,-2 0,0 1,0 3,3 3,0-1,2-1,0-1,2-1,0 0,1-2,8 5,23-4,-52-19,0 0,0 1,0-1,0 0,0 0,0 0,0 0,0 0,0 0,0 0,0 0,0-1,0 1,0 0,0-1,0 1,0 0,0-1,0 1,0-1,0 0,0 1,0-1,0 0,-1 1,1-1,0 0,-1 0,1 0,0 0,-1 0,1 0,-1 1,1-1,-1 0,0 0,0-1,1 1,-1 0,0 0,0 0,0 0,0 0,0 0,0 0,0 0,0 0,-1-1,-1-11</inkml:trace>
  <inkml:trace contextRef="#ctx0" brushRef="#br0" timeOffset="8845.821">4771 714,'0'0,"0"1,0-1,0 1,0-1,0 0,0 1,0-1,0 1,0-1,0 1,1-1,-1 0,0 1,0-1,0 0,0 1,1-1,-1 1,0-1,0 0,1 1,-1-1,0 0,1 0,-1 1,0-1,1 0,-1 0,0 1,1-1,-1 0,1 0,-1 0,0 0,1 0,-1 0,1 1,-1-1,0 0,1 0,-1 0,1 0,-1-1,1 1,-1 0,0 0,1 0,-1 0,1 0,-1 0,0-1,1 1,-1 0,0 0,1-1,-1 1,0 0,1 0,-1-1,0 1,0 0,1-1,4 233,-6 43,-12-215,9-42</inkml:trace>
  <inkml:trace contextRef="#ctx0" brushRef="#br0" timeOffset="9277.06">4617 1222,'4'0,"4"0,6 0,3-3,3-3,10 2,2 0,1 1,-2 1,-3 1,-2 1,-2 0,3 0,0 0,0 0,-5-3,-7-2</inkml:trace>
  <inkml:trace contextRef="#ctx0" brushRef="#br0" timeOffset="10659.775">5257 691,'29'2,"0"1,0 0,-1 3,0 0,0 2,0 1,-1 1,19 10,71 2,-86-20,-28-1,0 0,-1 1,1-1,-1 0,1 1,-1-1,1 1,-1 0,0 0,0 0,0 0,0 0,0 0,0 1,0-1,-1 1,1-1,-1 1,0-1,0 1,0 0,0 0,0-1,-1 1,1 0,-1 0,0 0,0 0,0 0,0 0,0 0,0 0,-1-1,0 1,1 0,-1 0,0 0,-1-1,1 1,0 0,-1-1,1 0,-1 1,0-1,0 0,0 0,0 1,0-2,0 1,-207 178,90-66,-3 47,89-63,-15-8,47-89,0-1,0 1,1 0,-1-1,0 1,0 0,0 0,1 0,-1 0,1 0,-1 0,0 0,1 0,0 0,-1 0,1 0,0 0,-1 0,1 0,0 0,0 0,0 1,0-1,0 0,0 0,0 0,0 0,1 0,-1 0,0 0,1 0,-1 0,0 0,1 0,0 0,-1 0,1 0,0 0,-1 0,1 0,0 0,0-1,-1 1,1 0,0 0,0-1,0 1,0-1,0 1,0-1,0 1,0-1,0 0,1 0,-1 1,0-1,0 0,0 0,0 0,0 0,0 0,1 0,-1-1,1 1,170-44,-139 38,0 2,1 1,0 2,-1 1,4 2,98-4,-133 2,0 0,0 0,0-1,-1 1,1 0,0-1,0 0,-1 1,1-1,0 0,-1 0,1 0,-1 0,1 0,-1 0,1 0,-1 0,0-1,1 1,-1 0,0-1,0 1,0-1,0 0,-1 1,1-1,0 0,0 0,4-16</inkml:trace>
  <inkml:trace contextRef="#ctx0" brushRef="#br0" timeOffset="11454.454">6405 1177,'-63'-16,"-185"11,245 5,0-1,0 1,-1 0,1 0,0 1,-1-1,1 1,0 0,0 0,0 0,0 0,0 0,0 1,0-1,0 1,0 0,1 0,-1 0,1 0,-1 0,1 1,0-1,0 1,0-1,0 1,0 0,1 0,-1 0,1 0,0 0,0 0,0 0,0 0,0 0,0 3,0 207,3-206,0 1,0-1,1 0,0 0,0 0,0 0,1 0,0-1,0 1,1-1,0 0,0-1,0 1,1-1,0 0,0 0,0-1,1 0,-1 0,1 0,0-1,0 0,0 0,1-1,-1 0,0 0,1-1,0 0,-1 0,1-1,0 1,3-2,158-3,-59-48,-104 50,0-1,1 1,-1-1,0 0,-1 0,1-1,0 1,-1-1,0-1,0 1,0-1,0 0,-1 0,0 0,0 0,0-1,-1 0,0 0,0 0,0 0,1-5,-6-6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47.664"/>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5,'0'944,"18"-1080,-15 105</inkml:trace>
  <inkml:trace contextRef="#ctx0" brushRef="#br0" timeOffset="616.389">89 49,'2'-2,"-1"-1,1 1,0 0,-1 0,1 0,0 0,1 0,-1 0,0 0,0 1,1-1,-1 1,1-1,-1 1,1 0,0 0,0 0,-1 1,1-1,0 1,0-1,0 1,39-7,1 3,1 1,-1 2,0 2,3 1,208 44,-247-46,-5-1,0 1,1 0,-1 0,0 0,1 0,-1 0,0 0,1 0,-1 1,0-1,1 1,-1 0,0-1,0 1,0 0,0 0,0 1,0-1,0 0,0 1,0-1,-1 1,1 0,0 0,-40 18,17-16</inkml:trace>
  <inkml:trace contextRef="#ctx0" brushRef="#br0" timeOffset="1098.738">0 425,'468'0,"-449"0</inkml:trace>
  <inkml:trace contextRef="#ctx0" brushRef="#br0" timeOffset="1581.007">23 867,'466'0,"-447"0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4.908"/>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1,'254'31,"-238"-28,160 10,-125 11,-42-11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5.274"/>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46,'0'-4,"4"-1,1-3,4-1,3 2,4 1,3 3,2 0,2 3,-1-1,1 2,0-1,0 0,-1 1,1-1,-5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8.337"/>
    </inkml:context>
    <inkml:brush xml:id="br0">
      <inkml:brushProperty name="width" value="0.05" units="cm"/>
      <inkml:brushProperty name="height" value="0.05" units="cm"/>
      <inkml:brushProperty name="color" value="#004F8B"/>
      <inkml:brushProperty name="ignorePressure" value="1"/>
    </inkml:brush>
  </inkml:definitions>
  <inkml:trace contextRef="#ctx0" brushRef="#br0">100 0,'-4'2,"1"0,-1 0,1 0,0 1,0-1,0 1,0-1,1 1,-1 0,0 0,1 0,0 0,0 1,0-1,0 1,1-1,-1 1,1 0,0-1,0 1,0 0,1 0,-1 0,1 0,0 0,0 0,0-1,1 1,-1 0,1 0,0 0,0 0,1 0,-2 23,-49 162,49-188,-1 0,0 0,1 0,0 0,-1 0,1 0,0 0,-1 1,1-1,0 0,0 0,0 0,0 0,0 0,0 1,0-1,0 0,1 0,-1 0,0 0,1 0,-1 0,1 0,-1 0,1 0,0 0,-1 0,1 0,0 0,0 0,-1 0,1-1,0 1,0 0,0 0,0-1,0 1,0-1,0 1,0-1,0 0,0 1,1-1,-1 0,0 1,59-8,-35 3,14 3,0 1,0 2,0 2,0 2,-1 1,0 2,2 3,41 9,2-2,0-5,30 0,-103-14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5:21:44.304"/>
    </inkml:context>
    <inkml:brush xml:id="br0">
      <inkml:brushProperty name="width" value="0.05" units="cm"/>
      <inkml:brushProperty name="height" value="0.05" units="cm"/>
      <inkml:brushProperty name="color" value="#E71224"/>
      <inkml:brushProperty name="ignorePressure" value="1"/>
    </inkml:brush>
    <inkml:brush xml:id="br1">
      <inkml:brushProperty name="width" value="0.05" units="cm"/>
      <inkml:brushProperty name="height" value="0.05" units="cm"/>
      <inkml:brushProperty name="color" value="#004F8B"/>
      <inkml:brushProperty name="ignorePressure" value="1"/>
    </inkml:brush>
  </inkml:definitions>
  <inkml:trace contextRef="#ctx0" brushRef="#br0">3302 84,'1'477,"7"-390,5 0,18 64,-24-119,30 113,-22-93,-2 1,-2 0,-2 1,-3 0,-2 1,40 136,-29-81,-4 0,-5 1,-7 72,0-120,26 153,1 58,-16-118,7 0,-17-154,0-1,0 1,0-1,0 1,0 0,0-1,1 1,-1 0,1-1,-1 1,1-1,-1 1,1-1,0 1,0-1,0 0,0 1,0-1,0 0,0 0,0 1,0-1,1 0,-1 0,0 0,1-1,-1 1,1 0,-1 0,1-1,-1 1,1-1,0 1,-1-1,1 0,-1 0,1 0,0 0,12-2</inkml:trace>
  <inkml:trace contextRef="#ctx0" brushRef="#br0" timeOffset="1818.525">915 1531,'50'15,"224"46,-39-19,21-22,-32 9,-210-25,35 11,0-1,0-3,1-2,40 2,465-13,117 1,-32-50,-147 42,-277-13,326-22,353 44,-50 0,-822 0</inkml:trace>
  <inkml:trace contextRef="#ctx0" brushRef="#br1" timeOffset="14206.444">3531 1607,'-1'-254,"-21"139,20 4,4 87,-2 0,0 0,-2 0,-1 1,0-1,-7-21,-47-120,51-72,8 137,-12-129,-5 21,15 863,0-642,1 0,1 1,-1-1,2 0,0 0,1 0,0 0,0-1,2 0,-1 0,2 0,2 4,-2-1,-1 1,-1 0,0 1,-1-1,-1 1,-1 0,0-1,-1 1,-1 0,0 0,-2 0,-1 7,1 31,2 326,0-359</inkml:trace>
  <inkml:trace contextRef="#ctx0" brushRef="#br1" timeOffset="15724.362">3633 998,'0'2,"0"0,0 0,0 0,-1 0,1-1,-1 1,1 0,-1 0,0 0,1 0,-1-1,0 1,0-1,-1 1,1 0,0-1,0 0,-1 1,1-1,-1 0,1 1,-1-1,1 0,-1 0,0-1,0 1,0 0,-13 9,15-10,1 0,-1-1,1 1,-1 0,1 0,-1 0,1 0,-1 0,1 0,-1 0,1 0,0 0,-1 0,1 0,-1 0,1 0,-1 1,1-1,-1 0,1 0,-1 0,1 1,-1-1,1 0,-1 1,1-1,-1 0,0 1,1-1,-1 1,0-1,1 1,-1-1,0 0,1 1,-1-1,0 1,0 0,0-1,1 1,-1-1,0 1,0-1,0 1,0-1,0 1,0-1,0 1,0 0,0-1,-1 1,1-1,0 1,0-1,0 1,0-1,-1 1,1-1,0 1,-1-1,1 1,0-1,-1 0,1 1,-1-1,1 1,0-1,-1 0,50 4,-47-4,397-1,-397 1,0-1,0 1,-1 0,1 0,0 0,0 0,0 0,0 0,0 0,0 1,0-1,0 1,-1-1,1 1,0 0,0 0,-1 0,1 0,0 0,-1 0,1 0,-1 1,1-1,-1 0,0 1,0-1,0 1,1 0,-2-1,1 1,0 0,0-1,0 1,-1 0,1 0,-1 0,1 0,-1 0,0 0,0 0,0-1,0 1,0 0,0 0,-1 0,1 0,0 0,-1 0,0 0,1-1,-1 1,0 0,0 0,-42 65,34-57,1 1,1 0,0 1,0 0,1 0,1 0,0 1,0-1,1 1,1 0,-1 7,5 228,-1-260</inkml:trace>
  <inkml:trace contextRef="#ctx0" brushRef="#br1" timeOffset="20524.851">3226 110,'-223'-16,"219"14,0 1,0-1,0 1,0 0,0 0,0 0,0 1,-1 0,1-1,0 1,0 1,-1-1,1 1,0 0,0-1,0 2,0-1,0 0,0 1,0 0,1 0,-1 0,0 0,1 1,0 0,-1-1,1 1,0 0,1 0,-1 1,0-1,1 1,-1 0,0 12,0 1,0 0,2 0,0 0,1 0,1 0,0 0,1-1,1 1,1 0,0-1,5 9,-9-23,56 135,-36-95,14 62,-41 49,6-148,0 0,-1 0,1 0,-1 0,0 0,0-1,-1 1,1-1,-1 0,0 1,0-1,0 0,-1-1,1 1,-1-1,0 1,0-1,0 0,-1-1,1 1,-1-1,1 1,-1-2,0 1,0 0,0-1,0 0,-2 0,-156 1,222-3,-41 0,-1-1,1 2,-1 0,0 1,1 1,-1 1,0 0,0 1,0 1,-1 1,0 0,0 1,11 7,-19-11,-1 1,0 1,0-1,0 1,-1 1,0-1,0 1,0 0,-1 0,0 1,0 0,0 0,-1 0,0 0,0 0,-1 1,0 0,-1 0,1 0,-1 0,-1 0,0 0,0 0,0 1,-1-1,0 0,-1 1,-1 2,-28 58,23-58,2 0,-1 0,1 1,1 0,0 0,1 0,0 0,0 12,2-17,2-1,-1 1,1-1,0 0,0 1,0-1,1 0,0 1,1-1,-1 0,1-1,0 1,0 0,1-1,0 0,0 0,0 0,1 0,-1 0,1-1,0 0,0 0,1-1,-1 1,1-1,2 1,11 6,-11-4,0-1,0 0,0 0,1-1,0 0,0 0,0-1,0 0,1-1,-1 0,1-1,-1 0,1 0,0-1,0 0,-1 0,7-2,10-23,-20 9</inkml:trace>
  <inkml:trace contextRef="#ctx0" brushRef="#br1" timeOffset="22120.205">1296 616,'2'2,"0"-1,-1 0,1 1,-1-1,1 1,-1 0,1-1,-1 1,0 0,0 0,0 0,0 0,0 0,0 0,-1 0,1 0,-1 0,1 0,-1 0,0 1,0-1,0 0,0 0,0 1,0 0,4 73,-4-61,0 0,1 0,0 0,1 0,1 0,0 0,1 0,1-1,6 13,1-1,47 64,-57-89,0 0,0 0,0 0,0 0,0 0,0 0,0-1,0 1,1-1,-1 1,0-1,0 0,1 0,-1 0,0 0,0 0,1 0,-1-1,0 1,0-1,0 0,1 0,-1 1,0-1,0-1,0 1,0 0,-1 0,1-1,0 1,-1-1,1 1,1-3,45-62,-36 41,-2 0,-1-1,-1-1,-1 1,-2-1,0 0,-2-1,-1 1,-1-1,-3-26,20 123,-15-44,0-1,2 0,1 0,0 0,2-1,1 0,1-1,0 1,14 19,2-1,-24-35,1-1,-1 1,1-1,0 0,1 1,-1-1,1-1,0 1,1 0,-1-1,1 0,-1 0,1-1,1 1,-1-1,0 0,1 0,-1-1,1 1,0-1,5 1,-4-2,-1 0,1 0,-1-1,1 1,0-1,-1-1,1 1,-1-1,1 0,-1-1,1 0,-1 0,0 0,0-1,0 1,0-2,0 1,0 0,-1-1,0 0,0-1,0 1,0-1,-1 0,1 0,1-4,6-13,-1-1,-2-1,0 1,-1-2,-2 1,0-1,-2 0,0 0,-2 0,-1-1,-1 1,-1 0,-3-20,3 18,1 21,0 6</inkml:trace>
  <inkml:trace contextRef="#ctx0" brushRef="#br1" timeOffset="23652.084">2363 389,'-39'128,"2"163,-14-147,35-73,15-70,1 0,-1-1,1 1,-1 0,1-1,0 1,-1 0,1 0,0 0,0-1,0 1,-1 0,1 0,0 0,0-1,0 1,0 0,0 0,1 0,-1 0,0-1,0 1,0 0,1 0,-1-1,0 1,1 0,-1 0,1-1,-1 1,1 0,-1-1,1 1,0-1,-1 1,1 0,0-1,-1 0,1 1,0-1,-1 1,1-1,0 0,0 1,0-1,-1 0,1 0,0 0,0 0,0 0,0 0,54-1,-38 0,3 0,22-2,0 1,0 3,-1 2,1 1,22 6,-45-5</inkml:trace>
  <inkml:trace contextRef="#ctx0" brushRef="#br0" timeOffset="86578.78">76 3004,'265'1,"-49"24,-189-25,-21-1,0 0,0 1,0 0,-1 0,1 0,0 1,0 0,0 0,-1 0,1 1,-1 0,1 0,-1 0,4 3,2 6</inkml:trace>
  <inkml:trace contextRef="#ctx0" brushRef="#br0" timeOffset="87134.199">0 3182,'536'0,"-514"0</inkml:trace>
  <inkml:trace contextRef="#ctx0" brushRef="#br0" timeOffset="88400.449">1753 2979,'0'424,"0"-417,1 0,-1 0,0 1,0-1,-1 0,0 0,0 0,-1 0,0 0,0-1,0 1,-1 0,0-1,-1 0,1 0,-1 0,0 0,-1 0,1-1,-1 0,0 0,0 0,-1 0,0-1,1 0,-1 0,-1-1,1 1,0-2,-1 1,0 0,0-1,-1 0,-269 1,247-3,1 0,0-2,-1-2,1 0,1-2,-29-10,22 1,1-1,0-2,1-2,1-1,-17-15,-210-123,223 123,36 36,-1-1,1 0,0 0,-1 0,1 1,0-1,0 0,-1 0,1 0,0 0,0 1,0-1,0 0,0 0,0 0,0 0,1 0,-1 1,0-1,0 0,1 0,-1 0,0 1,1-1,-1 0,1 0,-1 1,1-1,-1 0,1 1,0-1,-1 1,1-1,0 1,-1-1,1 1,0-1,0 1,-1 0,1-1,0 1,0 0,0 0,0-1,-1 1,1 0,0 0,0 0,0 0,0 0,-1 0,1 0,0 1,0-1,48-3,-26 4</inkml:trace>
  <inkml:trace contextRef="#ctx0" brushRef="#br0" timeOffset="89144.961">1804 2573,'0'5,"0"4,0 3</inkml:trace>
  <inkml:trace contextRef="#ctx0" brushRef="#br0" timeOffset="90392.307">2617 2624,'-4'-1,"0"1,1 0,-1 1,1-1,-1 0,0 1,1 0,-1 0,1 0,0 0,-1 1,1-1,0 1,0 0,0 0,0 0,0 0,0 0,0 1,1-1,-1 1,1 0,0 0,0 0,0 0,0 0,0 0,1 1,-73 117,-79 88,141-194,-1-1,0 0,-1-1,-1 0,0-1,0 0,-1-2,-1 0,0 0,0-2,-1 0,-6 1,-85 42,108-52,1 1,-1-1,1 0,0 0,-1 0,1 1,0-1,-1 0,1 0,0 0,0 0,0 0,-1 1,1-1,0 0,0 0,1 0,-1 0,0 0,0 0,0 1,0-1,1 0,-1 0,0 0,1 0,-1 1,1-1,-1 0,1 0,-1 1,1-1,0 1,-1-1,1 0,0 1,-1-1,1 1,0-1,0 1,0 0,-1-1,1 1,0 0,0-1,0 1,14-13,-1 2</inkml:trace>
  <inkml:trace contextRef="#ctx0" brushRef="#br0" timeOffset="91059.78">2134 2522,'40'69,"54"24,74 115,-137-137,-30-64,1 0,0 0,0-1,1 1,0-1,0 0,0 1,1-1,0-1,0 1,0 0,2 0,56 36,-42-32</inkml:trace>
  <inkml:trace contextRef="#ctx0" brushRef="#br0" timeOffset="92677.473">2922 2979,'0'1,"0"-1,0 1,0-1,0 1,0-1,0 1,0-1,0 1,0-1,0 1,0-1,-1 0,1 1,0-1,0 1,-1-1,1 1,0-1,0 0,-1 1,1-1,0 0,-1 1,1-1,0 0,-1 1,1-1,-1 0,1 0,0 0,-1 1,1-1,-1 0,1 0,-1 0,1 0,-1 0,1 0,-1 0,1 0,-1 0,1 0,0 0,-1 0,1 0,-1 0,1 0,-1 0,1-1,-1 1,1 0,0 0,-1-1,1 1,-1 0,1 0,0-1,-1 1,1 0,0-1,-1 1,1-1,0 1,-11 180,11-178,0 0,0 0,0 0,0 0,0 0,0 0,1 0,-1 0,1 0,-1 0,1 0,0-1,-1 1,1 0,0 0,0-1,1 1,-1 0,0-1,0 1,1-1,-1 0,1 1,-1-1,1 0,0 0,-1 0,1 0,0 0,0 0,0-1,-1 1,1-1,0 1,0-1,0 0,0 1,0-1,0 0,0 0,0-1,2 1,-4 0,49 7,62 21,-99-22,0-1,0-1,1 0,-1 0,1-1,0-1,0 0,0-1,1 0,-1-1,8-1,6 1</inkml:trace>
  <inkml:trace contextRef="#ctx0" brushRef="#br0" timeOffset="114809.18">1956 3411,'425'0,"-169"-25,135-2,-68 28,-299-1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10.080"/>
    </inkml:context>
    <inkml:brush xml:id="br0">
      <inkml:brushProperty name="width" value="0.05" units="cm"/>
      <inkml:brushProperty name="height" value="0.05" units="cm"/>
      <inkml:brushProperty name="color" value="#004F8B"/>
      <inkml:brushProperty name="ignorePressure" value="1"/>
    </inkml:brush>
  </inkml:definitions>
  <inkml:trace contextRef="#ctx0" brushRef="#br0">89 68,'0'0,"0"0,-1 1,1-1,-1 0,1 0,-1 0,1 1,-1-1,1 0,-1 0,1 0,-1 0,0 0,1 0,-1 0,1 0,-1 0,1 0,-1 0,1-1,-1 1,1 0,-1 0,1 0,-1-1,1 1,0 0,-1-1,1 1,-1 0,1-1,0 1,-1 0,1-1,0 1,-1-1,1 1,0-1,0 1,-1-1,1 1,0-1,0 1,0-1,0 1,0-1,0 1,0-1,0 1,0-1,0 1,0-1,0 1,0-1,0 1,0-1,0 1,1-1,-1 0,-15 60,3 0,2 1,3 0,1 52,-7 84,4-94,13-117,1-4</inkml:trace>
  <inkml:trace contextRef="#ctx0" brushRef="#br0" timeOffset="647.329">111 45,'1'-3,"1"0,0 0,1 0,-1 0,0 0,1 1,-1-1,1 1,0-1,0 1,0 0,0 0,0 1,1-1,-1 0,0 1,1 0,-1 0,1 0,0 0,-1 1,1-1,-1 1,1 0,0 0,-1 0,3 1,377 0,-99-1,-285 1,1-1,-1 0,1 1,0-1,-1 1,1-1,0 1,0-1,-1 1,1-1,0 1,0-1,0 1,0-1,-1 1,1 0,0-1,0 1,0-1,0 1,0-1,0 1,1 0,-1-1,0 1,0-1,0 1,0-1,1 1,-1-1,0 1,1-1,-1 1,0-1,1 1,-1-1,0 1,1-1,-1 0,1 1,-1-1,1 0,-1 1,1-1,-1 0,1 0,-1 0,1 1,-1-1,1 0,0 0,-1 0,1 0,-1 0,1 0,-1 0,1 0,0 0,-1 0,1 0,-1 0,1-1,-1 1,1 0,-1 0,1-1,-1 1,1 0,-1 0,1-1,-13 9</inkml:trace>
  <inkml:trace contextRef="#ctx0" brushRef="#br0" timeOffset="1197.708">133 288,'338'1,"-130"35,-157-15,-60-10,-6-4</inkml:trace>
  <inkml:trace contextRef="#ctx0" brushRef="#br0" timeOffset="1746.796">89 531,'2'2,"0"0,0 0,0 0,0 0,0-1,0 1,1-1,-1 1,0-1,1 0,-1 0,1 0,-1 0,1-1,0 1,-1-1,1 1,0-1,-1 0,1 0,0 0,-1 0,3-1,-1 1,471 1,-310-5,-150-1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9.407"/>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71,'1'-3,"1"0,-1 0,1 0,0 0,0 0,0 0,0 1,0-1,0 1,1-1,0 1,-1 0,1 0,0 0,0 0,0 1,0-1,0 1,0 0,2-1,21-4,0 0,0 2,0 0,1 2,-1 1,1 1,5 2,14-1,1002 44,-152 20,-708-48,-9-1,0-7,2-8,19-9,381-4,-182 59,-279-29,33 8,146 44,-196-49,-122-6,-118 8,94-21</inkml:trace>
  <inkml:trace contextRef="#ctx0" brushRef="#br0" timeOffset="1364.36">598 446,'-2'-1,"1"1,-1 0,0-1,0 1,1-1,-1 0,0 1,1-1,-1 0,0 0,1 0,-1 0,1 0,0-1,-1 1,1 0,0-1,0 1,0-1,0 1,0-1,0 1,0-1,0 0,1 1,-1-1,1 0,-1 0,1 0,0 1,0-1,-1 0,1 0,0 0,1 1,-1-1,0 0,1 0,-1 0,1 1,-1-1,1 0,0 0,-1 1,1-1,0 1,0-1,0 1,1-1,-1 1,0 0,0-1,1 1,-1 0,1 0,-1 0,1 0,0 0,-1 0,1 1,0-1,-1 0,1 1,0 0,0-1,1 1,182-6,611 21,-529-6,-266-9,-1-1,1 1,-1-1,1 1,-1 0,1-1,-1 1,1 0,0-1,-1 1,1 0,-1 0,1 0,0-1,-1 1,1 0,0 0,-1 0,1 0,-1 0,1 0,0 0,-1 0,1 1,0-1,-1 0,1 0,-1 0,1 1,0-1,-1 0,1 1,-1-1,1 0,-1 1,1-1,-1 1,1-1,-1 1,0-1,1 1,-1-1,0 1,1-1,-1 1,0 0,0-1,1 1,-1-1,0 1,0 0,0-1,0 1,0 0,0-1,0 1,0 0,0-1,0 1,0-1,-1 1,1 0,0-1,0 1,-1 0,-126 45,-58 19,127-45,0 2,1 3,1 3,-4 5,-249 118,138-73,-215 72,273-91,112-60,1 1,-1-1,1 1,-1-1,1 1,-1-1,1 1,-1-1,1 0,0 1,-1-1,1 0,0 1,0-1,-1 0,1 0,0 1,0-1,0 0,0 0,0 1,0-1,0 0,0 1,0-1,1 0,-1 0,0 1,0-1,0 0,1 1,-1-1,1 0,-1 1,0-1,1 1,-1-1,1 0,-1 1,1-1,-1 1,1 0,0-1,-1 1,1-1,0 1,-1 0,1-1,0 1,-1 0,1 0,0 0,0 0,-1-1,2 1,15-11,1 0,0 1,1 0,0 2,1 0,0 2,0 0,0 1,1 1,0 1,-1 0,11 2,492-2,-429-1,-71-1</inkml:trace>
  <inkml:trace contextRef="#ctx0" brushRef="#br0" timeOffset="2656.398">1658 844,'-24'44,"-44"136,66-171,0 0,-1 0,-1-1,0 1,0-1,0 1,-1-1,0 0,-1-1,0 1,0-1,0 0,4-8,0 1,0-1,1 0,-1 1,0-1,1 0,-1 0,1 0,-1 0,1 0,-1-1,1 1,0 0,0-1,-1 1,1-1,0 1,0-1,1 1,-1-1,0 0,0 0,1 1,-1-1,1 0,0 0,-1 0,1 1,0-1,0 0,0 0,0 0,0 0,1 1,-1-1,1 0,-1 0,1 0,-1 1,23-206,-21 201,0 0,1 0,0 1,0-1,0 0,1 1,0 0,0 0,0 0,0 0,1 1,0 0,0 0,0 0,1 0,-1 1,1 0,0 0,-1 0,1 1,1 0,-1 0,0 1,4-1,7-2,1 2,-1 0,1 1,0 0,-1 1,1 2,-1-1,1 2,-1 1,0 0,1 1,-15-4,0-1,-1 1,1 0,-1 0,1 0,-1 1,1-1,-1 1,0-1,0 1,0 0,0-1,0 1,0 0,0 1,0-1,-1 0,1 0,-1 1,0-1,0 1,0-1,0 1,0-1,0 1,-1 0,1-1,-1 1,0 0,0 0,0-1,0 1,0 0,0 0,-1-1,1 1,-1 0,0-1,0 1,0-1,0 1,-1-1,1 1,0-1,-1 0,0 0,1 0,-1 0,0 0,0 0,0 0,-1 0,1-1,0 1,-2 0,-92 18,48-17,47-3,0 0,1 0,-1 0,1-1,-1 1,0 0,1 0,-1 0,0 0,1 0,-1 1,0-1,1 0,-1 0,1 0,-1 1,0-1,1 0,-1 0,1 1,-1-1,1 0,-1 1,1-1,-1 1,1-1,-1 1,1-1,0 1,-1-1,1 1,0-1,-1 1,1 0,0-1,0 1,-1-1,1 1,0 0,0-1,0 1,0 0,0-1,0 1,0 0,0-1,0 1,0-1,1 1,-1 0,0-1,0 1,0-1,1 1,-1 0,0-1,1 1,-1-1,1 1,-1-1,0 1,1-1,-1 0,1 1,-1-1,36 27,110 57,1 55,-130-127,-4-6</inkml:trace>
  <inkml:trace contextRef="#ctx0" brushRef="#br0" timeOffset="3342.705">2608 622,'0'514,"-9"-487,4-33</inkml:trace>
  <inkml:trace contextRef="#ctx0" brushRef="#br0" timeOffset="3727.165">2343 931,'0'-3,"3"-2,6 0,5 2,3 0,3 1,2 2,0-1,1 1,1 0,-2 1,1-1,0 0,-1 0,0 0,4 0,-3 0</inkml:trace>
  <inkml:trace contextRef="#ctx0" brushRef="#br0" timeOffset="5056.548">2851 601,'176'26,"44"30,-100-7,-77-37,-42-11,0-1,-1 1,1-1,0 1,-1-1,1 1,-1-1,1 1,-1-1,1 1,-1 0,1-1,-1 1,1 0,-1-1,0 1,1 0,-1 0,0-1,0 1,0 0,0 0,1 0,-1-1,0 1,0 0,-1 0,1 0,0-1,0 1,0 0,0 0,-1 0,1-1,0 1,-1 0,1-1,-1 1,1 0,0-1,-1 1,0 0,1-1,-1 1,1-1,-1 1,0-1,1 1,-1-1,0 0,1 1,-1-1,0 0,0 1,-122 68,-117 123,89-124,99-10,52-57,-1 1,0-1,1 0,-1 1,1-1,-1 1,1-1,-1 1,1-1,0 1,0-1,0 1,0-1,0 1,0-1,0 1,1-1,-1 1,1-1,-1 1,1-1,-1 1,1-1,0 0,-1 1,1-1,0 0,0 0,0 0,0 0,0 1,1-1,-1-1,0 1,0 0,1 0,-1 0,0-1,1 1,-1 0,0-1,1 0,-1 1,1-1,-1 0,1 1,-1-1,2 0,23 3,1-2,0 0,-1-1,1-2,0-1,-1-1,1-1,113-10,31 30,-79-10,-77-9</inkml:trace>
  <inkml:trace contextRef="#ctx0" brushRef="#br0" timeOffset="5927.047">3800 844,'-3'1,"1"0,-1 1,1-1,-1 1,1 0,0 0,-1-1,1 2,0-1,0 0,1 0,-1 1,0-1,1 1,-1-1,1 1,0-1,0 1,0 0,0 0,0 0,1 0,-1 1,0 0,-46 205,28-159,1 22,19-69,1-1,0 1,0-1,1 0,-1 0,0 0,1 0,-1 0,1 0,0-1,-1 0,1 1,0-1,0 0,0 0,0 0,0-1,0 1,0-1,0 0,0 1,0-1,1-1,-1 1,0 0,0-1,0 0,0 1,0-1,0 0,-1-1,1 1,0 0,0-1,2-1,22-4,55-6,-67 3</inkml:trace>
  <inkml:trace contextRef="#ctx0" brushRef="#br0" timeOffset="6705.673">4441 689,'0'484,"0"-484</inkml:trace>
  <inkml:trace contextRef="#ctx0" brushRef="#br0" timeOffset="7091.962">4198 954,'4'0,"5"0,4 0,4 0,3 0,6 0,2 0,-1 0,0 0,-1 0,-2 0,0 0,-2 0,4 0,-2 0</inkml:trace>
  <inkml:trace contextRef="#ctx0" brushRef="#br0" timeOffset="8640.579">4905 535,'-10'0,"22"0,52 4,114 34,-28-13,-143-24,0-1,-1 2,1-1,0 1,-1 0,1 1,-1 0,1-1,-1 2,0-1,-1 1,1 0,0 0,-1 1,0 0,0 0,-1 0,1 0,-1 1,0-1,0 1,2 6,-6-6,-1-1,0 0,0 1,-1-1,1 0,-1 0,0 0,-1 0,1 0,-1-1,0 1,0-1,0 1,-1-1,1 0,-1 0,0-1,0 1,0-1,-1 0,1 0,-1 0,0-1,0 1,-4 0,-194 129,99-92,93-38,0 1,0 0,1 0,-1 1,1 1,0-1,0 2,0-1,1 1,0 1,-7 6,-89 83,105-96,-39 29,39-29,-1 1,0-1,1 0,-1 1,0 0,1-1,-1 1,1-1,-1 1,1 0,-1-1,1 1,0 0,-1-1,1 1,0 0,0 0,-1-1,1 1,0 0,0 0,0 0,0-1,0 1,0 0,0 0,0 0,0-1,0 1,1 0,-1 0,0-1,0 1,1 0,-1 0,0-1,1 1,-1 0,1-1,-1 1,1-1,-1 1,1-1,0 1,-1-1,1 1,0-1,-1 1,1-1,0 0,-1 1,1-1,0 0,0 0,0 1,-1-1,14 3,-1 0,1-1,-1 0,1-1,0-1,0 0,-1-1,9-1,23-1,485 3,-511 0</inkml:trace>
  <inkml:trace contextRef="#ctx0" brushRef="#br0" timeOffset="9540.278">5789 1043,'0'-6,"0"3,1 1,0-1,-1 0,0 0,1 0,-1 1,0-1,-1 0,1 0,0 0,-1 0,0 1,1-1,-1 0,0 1,-1-1,1 1,0-1,-1 1,1-1,-1 1,0 0,0 0,0 0,0 0,0 0,0 0,0 0,-1 1,1-1,-1 1,1 0,-1 0,1 0,-3-1,-5 2,-1 0,0 1,1 0,-1 1,0 0,1 1,0 0,-1 0,1 1,1 1,-1-1,1 2,0-1,0 1,0 1,1-1,0 2,0-1,0 1,1 0,-3 5,8-12,0 1,0-1,0 1,0-1,0 1,1 0,-1 0,0 0,1 0,-1 0,1 0,0 0,0 1,0-1,0 0,0 1,0-1,1 1,-1-1,1 1,0-1,-1 1,1-1,0 1,1-1,-1 1,0-1,1 1,-1-1,1 1,0-1,0 1,0-1,0 0,0 0,0 1,1-1,-1 0,1 0,0 0,0 0,90 42,-77-38,1 0,-1-1,1-1,0 0,0-1,1-1,-1-1,0 0,1-1,-1-1,0 0,9-2,-23 2,0 1,0 0,0-1,0 1,1-1,-1 0,-1 0,1 0,0 0,0 0,0 0,0 0,-1 0,1-1,0 1,-1-1,0 1,1-1,-1 0,0 0,0 1,0-1,0 0,0 0,0 0,0 0,-1 0,1 0,-1 0,1-2,1-13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6.839"/>
    </inkml:context>
    <inkml:brush xml:id="br0">
      <inkml:brushProperty name="width" value="0.05" units="cm"/>
      <inkml:brushProperty name="height" value="0.05" units="cm"/>
      <inkml:brushProperty name="color" value="#004F8B"/>
      <inkml:brushProperty name="ignorePressure" value="1"/>
    </inkml:brush>
  </inkml:definitions>
  <inkml:trace contextRef="#ctx0" brushRef="#br0">38 1,'46'25,"0"-3,110 38,53-35,-109 8,-13-1,-85-32,0 0,1 0,-1 0,1 0,-1 0,0 0,1 1,-1-1,0 1,0-1,1 1,-1 0,0 0,0 0,0 0,0 1,0-1,0 0,0 1,0 0,-1-1,1 1,-1 0,1 0,-1 0,1 0,-1 0,0 0,0 0,0 0,0 0,-1 1,1-1,-1 0,1 1,-1-1,0 0,1 1,-1-1,-1 0,1 1,0-1,0 0,-1 1,-8 25,0 0,-2-1,-2 0,0 0,-2-2,0 0,-2 0,-13 14,-21 33,11-11,-3-2,-3-3,-32 31,-91 112,64-112,26-54,167-32,161-15,196 6,-400 3,-44 5,0 0,-1 0,1 0,0 0,0 0,0 0,-1-1,1 1,0 0,0 0,-1-1,1 1,0 0,0-1,-1 1,1-1,0 1,-1-1,1 1,-1-1,1 0,-1 1,1-1,-1 1,1-1,-1 0,0 0,1 1,-1-1,0 0,1 0,-1 1,0-1,0 0,0 0,0 0,0 1,0-1,0 0,0 0,0 0,0 0,0 1,-1-1,1 0,0 0,0 1,-1-1,1 0,-1 0,1 1,-1-1,-13-14,-3 1</inkml:trace>
  <inkml:trace contextRef="#ctx0" brushRef="#br0" timeOffset="530.206">104 796,'642'0,"-623"0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49:53.22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0,'28'97,"-16"-68,110 226,-93-207,-2 3,-3 0,-2 1,-2 1,12 52,27 24,-48-110,-1-1,-1 2,0-1,-1 1,-1 1,-1-1,1 11,-6-1,-2-26,1 0,-1 1,1-1,0 0,1 0,-1 1,1-1,0 0,0 0,0 0,0 0,1 0,0 0,0 0,2 3,-1-6,-1 0,1-1,-1 0,1 0,-1 0,1 0,-1 0,1 0,-1-1,1 1,-1-1,1 0,-1 1,1-1,-1 0,0-1,0 1,1 0,-1-1,0 1,0-1,0 1,-1-1,1 0,0 0,-1 0,1 0,-1 0,1-2,65-120,-54 95,-1 0,-2-1,-1-1,-1 0,-2 0,1-15,6-25,-11 57,1 1,1-1,0 1,1 0,0 0,1 0,0 1,1 0,0 0,1 1,0 0,1 0,7-5,-9 10,0-1,0 0,-1 0,1 0,-2-1,1 0,-1 0,0-1,-1 1,0-1,0 0,-1 0,0 0,0-1,-1 1,-1-1,1-2,0-8</inkml:trace>
  <inkml:trace contextRef="#ctx0" brushRef="#br0" timeOffset="964.435">883 796,'0'-54,"0"91,-3 0,0 0,-3-1,-1 1,-1-1,-8 18,-7 59,24-112,0 0,0 0,0 0,0 0,0 0,1 0,-1 0,0 0,1 0,-1 0,0-1,1 1,-1 0,1-1,-1 0,1 1,-1-1,1 0,0 0,-1 1,1-1,-1 0,1-1,-1 1,1 0,-1 0,1-1,-1 1,1-1,-1 1,1-1,-1 0,1 1,0-2,9 0,211-6,-200 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17.341"/>
    </inkml:context>
    <inkml:brush xml:id="br0">
      <inkml:brushProperty name="width" value="0.05" units="cm"/>
      <inkml:brushProperty name="height" value="0.05" units="cm"/>
      <inkml:brushProperty name="color" value="#004F8B"/>
      <inkml:brushProperty name="ignorePressure" value="1"/>
    </inkml:brush>
  </inkml:definitions>
  <inkml:trace contextRef="#ctx0" brushRef="#br0">12 68,'-1'-1,"0"0,0 0,0 0,0 0,1 0,-1 0,0 0,0 0,1 0,-1-1,1 1,-1 0,1 0,-1-1,1 1,0 0,-1-1,1 1,0 0,0-1,0 1,0 0,0-1,0 1,1 0,-1-1,0 1,1 0,-1-1,1 1,-1 0,1 0,0-1,0 1,-1 0,1 0,0 0,0 0,0 0,0 0,0 0,0 1,0-1,0 0,1 0,-1 1,1-1,8-2,0 0,-1 1,1 0,0 0,0 1,1 1,-1-1,0 2,0-1,0 2,0-1,0 1,0 1,-1 0,1 0,-1 1,0 0,3 2,-3-3,104 46,-98-43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17.77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1,'3'0,"6"0,5 0,3 0,3 0,9 0,8 0,0 0,-1 0,-4 0,-3 0,-3 0,1 0,1 0,-1 0,-2 0,-5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15.724"/>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1,'27'72,"-8"-13,-4 1,-2 1,1 29,7 32,26 117,-45-78,45-58,-46-98,1 0,0 0,0 0,0-1,0 1,1 0,0-1,0 0,0 0,1 0,-1 0,1 0,0-1,0 1,0-1,1 0,-1-1,1 1,-1-1,1 0,0 0,0 0,0 0,0-1,0 0,0 0,1-1,3 1,2-5,0-1,-1-1,1 1,-2-2,1 1,-1-1,1-1,-2 0,1 0,-1 0,-1-1,0-1,0 1,0-1,-2 0,1 0,-1-1,0 0,-1 0,-1 0,3-11,11-17,79-191,-62 171,-2 0,-4-3,-2 0,7-30,33-103,-65 194,-1-1,0-1,0 1,0-1,1 1,-1-1,1 1,0 0,-1-1,1 1,0 0,0 0,1 0,-1 0,0 0,1 0,0 0,-1 0,1 0,0 1,0-1,0 1,1-2,4 7</inkml:trace>
  <inkml:trace contextRef="#ctx0" brushRef="#br0" timeOffset="933.478">1304 861,'0'-4,"0"0,0 1,-1-1,1 0,-1 1,0-1,0 1,0-1,0 1,-1-1,1 1,-1 0,0 0,0 0,0 0,-1 0,1 0,0 0,-1 1,0-1,0 1,0 0,0 0,0 0,0 0,-1 0,-9-6,0 1,0 0,-1 1,0 0,0 1,0 1,-1 0,1 1,-1 1,0 0,0 1,0 0,0 2,0-1,0 2,0 0,0 1,5 2,0 1,0 0,1 0,0 1,0 0,1 1,0-1,0 2,1-1,0 1,1 0,-1 1,2-1,0 1,0 1,0-1,1 0,1 1,0 0,0 0,1 4,-11 22,10-33,0 0,1 1,0-1,0 1,0-1,0 1,1 0,-1 0,1 0,0 0,1 0,-1 0,1 0,0 0,1 0,-1 0,1-1,0 1,0 0,0 0,1 0,-1 0,1-1,1 1,-1-1,0 0,1 1,0-1,0 0,0-1,1 1,-1 0,1-1,0 0,2 2,9 1,1-1,-1-1,1 0,0-1,0 0,1-2,-1 0,0 0,0-2,1 0,2-1,-12 1,-1 0,0 0,0-1,0 1,0-1,0-1,0 1,-1-1,1 0,-1 0,1-1,-1 1,0-1,-1-1,1 1,-1 0,0-1,0 0,0 0,0 0,-1-1,0 1,0-1,-1 0,1 0,19-39,-11 27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23.2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302 26,'203'-1,"127"0,65 20,-296-11,600 50,90-29,-586-34,197-29,-35-13,2 15,124 16,-476 15,-11 0,0 1,0-1,-1 1,1 0,0 0,0 0,0 0,-1 1,1 0,0-1,-1 1,1 1,0-1,-1 0,1 1,-1 0,0 0,2 1,-5-2,-1 1,1-1,-1 1,0-1,0 0,1 0,-1 1,0-1,0 0,0 0,0 0,-1 0,1 0,0 0,0 0,-1 0,1-1,0 1,-1 0,1-1,0 1,-1-1,1 0,-1 1,1-1,-1 0,1 0,-1 0,1 0,-2 0,2 0,-208 35,139-28</inkml:trace>
  <inkml:trace contextRef="#ctx0" brushRef="#br0" timeOffset="1482.081">634 202,'0'0,"1"0,-1 0,1 0,-1 0,0 0,1 0,-1 0,1 0,-1 0,0 0,1 0,-1 0,0 0,1-1,-1 1,0 0,1 0,-1-1,0 1,1 0,-1 0,0-1,0 1,1 0,-1-1,0 1,0 0,1-1,-1 1,0 0,0-1,0 1,0 0,0-1,0 1,0-1,0 1,1 0,-1-1,-1 1,1-1,0 1,0 0,0-1,0 1,0-1,0 1,0 0,0-1,-1 1,1 0,0-1,0 1,0 0,-1-1,1 1,0 0,-1 0,1-1,0 1,-1 0,195-6,96 29,-117-23,-170 1,-1-1,0 1,1 0,-1 0,0 1,1-1,-1 0,0 1,0 0,0-1,0 1,-1 0,1 0,0 0,-1 0,1 0,-1 0,0 0,0 1,0-1,0 0,0 1,0-1,0 1,-1-1,1 1,-1-1,0 1,0-1,0 1,0 0,0-1,-1 1,1-1,-1 1,0-1,1 1,-1-1,0 0,0 1,-1-1,1 0,0 0,-1 0,1 0,-1 0,0 0,0 0,0 0,0-1,0 1,0-1,0 1,-2 0,-104 96,69-76,0-1,-2-2,0-2,-39 11,-139 46,136-37,44-21,1 2,1 1,1 2,-27 21,-195 166,113-109,145-98,-1 0,0 0,0-1,0 1,1-1,-1 1,0 0,0-1,0 0,0 1,0-1,0 0,0 1,0-1,0 0,0 0,0 0,0 0,0 0,0 0,0 0,0 0,0 0,0 0,0-1,0 1,0 0,0-1,0 1,0-1,0 1,0-1,0 1,0-1,0 0,1 1,-1-1,0 0,1 0,-1 1,0-1,1 0,-1 0,1 0,-1 0,1 0,0 0,-1 0,1 0,0 0,0 0,0 0,-1 0,1-1,11-58,-7 53,1 0,-1 0,1 1,1-1,-1 1,1 1,0-1,0 1,0 0,1 0,0 1,0 0,0 0,1 0,-1 1,1 0,0 1,-1 0,6-1,158-14,457 19,-607-2</inkml:trace>
  <inkml:trace contextRef="#ctx0" brushRef="#br0" timeOffset="2864.456">1363 843,'-9'-67,"-3"88,5 47,5-41,-1 0,-1 0,-1 0,-2-1,-7 19,-14 84,29-199,-2 36,2 1,1 0,2 0,0 0,3 0,3-8,30-44,-38 82,0 1,-1 0,1 0,0 0,0 0,1 0,-1 0,0 1,0-1,1 1,-1-1,1 1,0 0,-1 0,1 0,0 0,-1 1,1-1,0 1,0 0,0 0,-1-1,1 2,0-1,0 0,0 1,-1-1,1 1,0 0,0 0,-1 0,1 0,0 2,1 1,-1 0,0 0,0 0,0 0,-1 0,1 1,-1-1,0 1,-1-1,1 1,-1 0,0 0,0 0,0 0,0 0,-1 0,0 0,0 0,-1-1,1 1,-1 0,0 0,-1 1,1 10,1-11,1 0,-1 1,1 0,-1 0,-1-1,1 1,-1 0,0-1,0 1,-1 0,0-1,0 0,0 1,0-1,-1 0,0 0,0 0,0 0,-1-1,1 0,-1 1,0-1,-2 1,6-5,1 0,-1 0,1 0,-1 0,1 1,-1-1,0 0,1 0,-1 1,1-1,-1 0,0 0,1 1,-1-1,0 0,0 1,1-1,-1 1,0-1,0 0,1 1,-1-1,0 1,0-1,0 0,0 1,0-1,0 1,0-1,0 1,0-1,0 1,0-1,0 1,0-1,0 0,0 1,0-1,0 1,0-1,-1 1,1-1,0 0,0 1,-1-1,1 0,0 1,0-1,-1 0,1 1,0-1,-1 0,1 1,-1-1,1 0,0 0,-1 0,1 1,-1-1,1 0,0 0,-1 0,1 0,-1 0,1 0,9 5,152 116,-82-43,-65-72</inkml:trace>
  <inkml:trace contextRef="#ctx0" brushRef="#br0" timeOffset="3565.794">2135 644,'0'608,"0"-621</inkml:trace>
  <inkml:trace contextRef="#ctx0" brushRef="#br0" timeOffset="3947.073">2003 954,'4'0,"4"0,6 0,3 0,3 0,9 0,4 0,0 0,-2 0,-3 0,-2 0,-2 0,-1 0,3 0,-3 0</inkml:trace>
  <inkml:trace contextRef="#ctx0" brushRef="#br0" timeOffset="5329.416">2644 534,'0'-2,"0"0,1 0,-1 0,1 0,-1 0,1 0,0 0,0 0,0 0,0 1,0-1,0 0,0 1,0-1,1 0,-1 1,1 0,-1-1,1 1,0 0,0 0,-1 0,1 0,0 0,0 0,0 0,0 1,0-1,0 1,0-1,0 1,0 0,0 0,0 0,0 0,1 0,81 7,-81-7,266 58,-200-55,1-4,-1-2,60-12,-116 13,-8 1,0 0,-1 0,1 0,0 0,-1 1,1-1,0 1,0 1,0-1,-1 1,1-1,0 1,-1 1,1-1,0 1,-1 0,0 0,4 1,-8-1,1 0,-1 0,1-1,-1 1,0 0,0 0,0 0,0-1,0 1,0 0,0 0,-1 0,1-1,0 1,-1 0,0-1,1 1,-1 0,0-1,0 1,0-1,0 1,0-1,0 1,0-1,-1 0,1 1,-1-1,-2 4,-93 137,54-76,-3-3,-50 55,-109 58,184-158,-2-2,0 0,-1-1,-1-1,0-1,-1-1,23-10,0-1,1 1,-1-1,0 1,0-1,-1 0,1 0,0 0,0-1,0 1,-1-1,1 0,0 0,0 0,-1 0,1 0,0-1,0 0,-1 1,1-1,0 0,-2-2,5 2,0 0,0-1,0 1,1 0,-1 0,1-1,-1 1,1 0,-1 0,1 0,-1 0,1 0,0 0,0 0,0 0,-1 0,1 0,0 0,0 0,0 0,0 1,1-1,-1 0,0 1,0-1,0 1,1-1,-1 1,0 0,1-1,-1 1,219-73,-64 33,271 37,-405-1,-4 0</inkml:trace>
  <inkml:trace contextRef="#ctx0" brushRef="#br0" timeOffset="6096.189">3770 910,'-3'-11,"-2"29,-4 32,3 2,-22 96,-15-39,99-114,228-5,-186 12,-75-2</inkml:trace>
  <inkml:trace contextRef="#ctx0" brushRef="#br0" timeOffset="6842.741">4454 358,'0'323,"-23"-78,3-53,19-188,1-7</inkml:trace>
  <inkml:trace contextRef="#ctx0" brushRef="#br0" timeOffset="7245.847">4189 644,'0'4,"4"1,5 0,4-1,5-1,2-1,2-2,4 1,2-1,0 0,-1-1,-2 1,-1 0,0 0,-2 0,4 0,-3 0</inkml:trace>
  <inkml:trace contextRef="#ctx0" brushRef="#br0" timeOffset="8727.104">5029 424,'-126'-4,"126"4,0 0,1-1,-1 1,0 0,0 0,1-1,-1 1,0 0,0 0,0-1,0 1,0 0,1-1,-1 1,0 0,0-1,0 1,0 0,0 0,0-1,0 1,0 0,0-1,0 1,0 0,0-1,0 1,0 0,0-1,-1 1,1 0,0-1,0 1,0 0,0 0,0-1,-1 1,1 0,0 0,0-1,-1 1,1 0,0 0,0 0,-1-1,1 1,0 0,31-5,240 20,-256-13,47 1,-51-4,-1 1,1 0,0 0,-1 1,1 1,0 0,-1 0,0 1,0 1,1-1,-2 2,7 2,-14-5,1 1,-1-1,1 1,-1-1,0 1,0 0,0 0,0 0,0 0,-1 0,0 0,1 0,-1 1,0-1,0 0,-1 1,1-1,-1 1,0-1,0 0,0 1,0-1,0 1,-1-1,0 1,1-1,-1 0,-2 3,-43 89,18-55,-1-1,-2-2,-1-1,-2-2,-29 22,-69 96,-9-45,70-60,-68 32,68-32,72-45,0-1,0 1,-1-1,1 0,0 0,1 0,-1 1,0-1,0 0,0 0,1 0,-1-1,0 1,1 0,-1 0,1-1,-1 1,1-1,-1 1,1-1,-1 0,1 0,-1 1,1-1,0 0,-1 0,1-1,-1 1,1 0,0 0,-1-1,1 1,0 0,127 0,0-5,26-9,126 8,-275 6,0 0,-1 0,1 0,-1-1,1 0,-1 0,1 0,-1-1,1 0,-1 0,0 0,0-1,0 0,0 0,-1 0,1 0,-1-1,0 0,0 0,0 0,0 0,2-4,0-10</inkml:trace>
  <inkml:trace contextRef="#ctx0" brushRef="#br0" timeOffset="9490.621">5559 910,'-2'-3,"0"0,0 0,0 1,-1-1,1 0,-1 1,1 0,-1 0,0 0,0 0,0 0,0 0,0 1,0 0,0-1,-1 1,1 0,-1 1,1-1,0 1,-3-1,0 0,0-1,0 1,0 0,0 1,0-1,-1 1,1 1,0-1,0 1,-1 0,1 0,0 1,0 0,0 0,1 0,-1 1,0 0,1 0,0 0,0 1,0-1,0 1,0 1,1-1,-1 1,1-1,1 1,-1 0,1 1,-1-1,2 1,-1-1,0 1,1 0,0 0,0 3,8 145,-4-150,-1 0,1 0,0 0,0-1,0 1,0-1,0 0,1 1,0-1,0 0,-1-1,2 1,-1 0,0-1,0 0,1 1,0-1,-1-1,1 1,0-1,0 1,0-1,0 0,0 0,1 0,109 2,-89-5,-20 3,-1-1,1 0,-1 0,1-1,-1 1,0-1,1 0,-1 0,0-1,1 1,-1-1,0 0,0 0,-1 0,1-1,0 1,-1-1,1 0,-1 0,0 0,0-1,0 1,-1-1,1 1,-1-1,1 0,-1 0,-1 0,1 0,0 0,-1-1,0 1,0 0,0-3,1-2,-1 1,0 0,-1 0,0 0,0-1,0 1,-1 0,-1 0,1 0,-1 0,-1 0,1 0,-1 0,-1 1,1-1,-1 1,-3-4,-7-4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21.555"/>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0,'64'22,"-24"0,-29-15,0-1,0 0,1-1,0 0,0 0,0-2,1 1,9 0,127 11,-118-12,-25-3,-1 0,0 0,1 0,-1 1,1 0,-1 0,0 0,0 0,1 1,-1 0,0 0,0 0,-1 1,1 0,-1 0,1 0,-1 0,0 1,0 0,0 0,0 0,-1 0,0 0,0 1,0 0,1 7,-2 1,0 0,0 0,-1 0,-1 0,0 0,-1 0,0 0,-1 0,0-1,-1 1,-1 0,0-1,-1 0,0 0,-1 0,0-1,0 0,-2 0,1 0,-1-1,-1 0,-3 3,-3 9,-116 161,71-1,50-153,-4 17,-3-1,-1-1,-2 0,-22 34,-41 36,65-98,14-32,7 8,0 1,0 0,1 0,0 0,0 0,0 1,1 0,0-1,1 2,-1-1,1 1,0 0,0 0,1 0,-1 1,1 0,0 0,0 1,1 0,-1 0,1 1,-1-1,1 2,0-1,-1 1,1 0,0 1,2 0,446 3,-436-3</inkml:trace>
  <inkml:trace contextRef="#ctx0" brushRef="#br0" timeOffset="779.334">1216 818,'0'-3,"0"1,0-1,0 1,0-1,0 1,0-1,-1 1,1-1,-1 1,0-1,1 1,-1-1,0 1,-1 0,1 0,0 0,-1-1,1 1,-1 0,1 1,-1-1,0 0,0 0,0 1,0-1,0 1,0 0,-1-1,1 1,0 0,-1 0,1 1,0-1,-1 0,1 1,-1 0,1-1,-1 1,0 0,-2 0,-2-1,-1-1,0 1,0 1,0-1,0 1,0 1,0-1,1 1,-1 1,0 0,0 0,1 0,-1 1,1 0,0 0,0 1,0 0,0 0,1 1,-1 0,1 0,0 0,-4 6,-3 11,1 2,1-1,1 2,1-1,1 1,1 0,2 1,0 0,0 22,2 112,3-157,0-1,1 1,-1-1,1 0,0 1,0-1,0 0,0 0,0 0,0 0,1 0,-1 0,1 0,-1 0,1 0,0-1,-1 1,1 0,0-1,0 0,0 1,1-1,-1 0,0 0,0 0,1-1,-1 1,0 0,1-1,-1 0,1 1,84-2,-58-1,4 2,-24 0,0 1,1-1,-1-1,1 0,-1 0,0-1,1 0,-1 0,0-1,0-1,-1 1,1-1,1-1,1-3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06:50:33.777"/>
    </inkml:context>
    <inkml:brush xml:id="br0">
      <inkml:brushProperty name="width" value="0.05" units="cm"/>
      <inkml:brushProperty name="height" value="0.05" units="cm"/>
      <inkml:brushProperty name="color" value="#004F8B"/>
      <inkml:brushProperty name="ignorePressure" value="1"/>
    </inkml:brush>
  </inkml:definitions>
  <inkml:trace contextRef="#ctx0" brushRef="#br0">65 135,'0'-74,"-14"538,-13-192,21-119,6-153,1 1,-1-1,1 0,-1 1,0-1,1 1,-1-1,0 1,0-1,0 1,1-1,-1 1,0-1,0 1,0-1,0 1,0-1,0 1,0-1,0 1,0-1,0 1,0-1,0 1,0-1,0 1,0-1,-1 1,1-1,0 1,0-1,-1 1,1-1,0 1,-1-1,1 0,0 1,-1-1,1 1,-1-1,1 0,0 0,-1 1,1-1,-1 0,1 0,-1 1,1-1,-1 0,1 0,-1 0,1 0,-1 0,1 0,-1 0,1 0,-1 0,0 0,1 0,-1 0,0 0,-1-22,0 1,1-1,1 1,1 0,1-1,3-11,-4 19,3-17</inkml:trace>
  <inkml:trace contextRef="#ctx0" brushRef="#br0" timeOffset="733.43">65 46,'1'-3,"1"-1,0 1,0 0,1 1,-1-1,0 0,1 1,0-1,0 1,-1 0,1 0,0 0,1 0,-1 1,0-1,1 1,-1 0,0-1,1 2,0-1,-1 0,1 1,-1 0,1 0,0 0,-1 0,3 0,178 23,-102-21,104 14,-45 21,-139-36,0 0,0 1,0-1,-1 1,1-1,-1 1,1 0,-1-1,0 1,0 0,1 0,-1 0,0 0,-1 0,1 0,0 0,-1 0,1 1,-1-1,0 0,1 0,-1 1,0-1,0 0,-1 0,1 0,0 1,-1-1,1 0,-1 0,0 0,0 0,0 0,0 0,0 0,0 0,0 0,-1 0,1-1,-1 1,1-1,-1 1,0-1,0 1,1-1,-1 0,0 0,0 0,0 0,0 0,0 0,-1-1,1 1,0-1,-1 1,-24 10,-1-2</inkml:trace>
  <inkml:trace contextRef="#ctx0" brushRef="#br0" timeOffset="1214.04">175 334,'2'-2,"-1"0,1 0,0 0,0 0,1 1,-1-1,0 1,0-1,1 1,-1 0,1 0,-1 0,1 0,-1 0,1 1,0-1,-1 1,1 0,0 0,0 0,-1 0,1 0,1 1,0-1,8-1,5-1,-1 1,0 0,1 1,-1 1,1 1,-1 0,0 1,0 1,0 1,44 16,80 45,-42-13,-88-50</inkml:trace>
  <inkml:trace contextRef="#ctx0" brushRef="#br0" timeOffset="1813.252">65 1084,'43'-50,"135"-58,-154 95,1 0,1 2,0 1,0 1,1 1,0 1,1 1,-1 2,1 1,0 1,13 1,125-10,-144 7,-1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cs typeface="+mn-cs"/>
              </a:defRPr>
            </a:lvl1pPr>
          </a:lstStyle>
          <a:p>
            <a:pPr>
              <a:defRPr/>
            </a:pPr>
            <a:fld id="{8CAAFF36-1E62-484B-B059-4CD42FA03A1D}" type="datetimeFigureOut">
              <a:rPr lang="en-US"/>
              <a:pPr>
                <a:defRPr/>
              </a:pPr>
              <a:t>4/1/2023</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US"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cs typeface="+mn-cs"/>
              </a:defRPr>
            </a:lvl1pPr>
          </a:lstStyle>
          <a:p>
            <a:pPr>
              <a:defRPr/>
            </a:pPr>
            <a:fld id="{E92E2B9E-86E7-49C9-8388-24DE58C2C4C2}" type="slidenum">
              <a:rPr lang="en-US"/>
              <a:pPr>
                <a:defRPr/>
              </a:pPr>
              <a:t>‹#›</a:t>
            </a:fld>
            <a:endParaRPr lang="en-US"/>
          </a:p>
        </p:txBody>
      </p:sp>
    </p:spTree>
    <p:extLst>
      <p:ext uri="{BB962C8B-B14F-4D97-AF65-F5344CB8AC3E}">
        <p14:creationId xmlns:p14="http://schemas.microsoft.com/office/powerpoint/2010/main" val="299689192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p:txBody>
          <a:bodyPr/>
          <a:lstStyle/>
          <a:p>
            <a:pPr>
              <a:defRPr/>
            </a:pPr>
            <a:fld id="{126C2FF6-3E44-4893-9330-F8348D8AD7E9}" type="slidenum">
              <a:rPr lang="en-AU" smtClean="0"/>
              <a:pPr>
                <a:defRPr/>
              </a:pPr>
              <a:t>2</a:t>
            </a:fld>
            <a:endParaRPr lang="en-AU"/>
          </a:p>
        </p:txBody>
      </p:sp>
      <p:sp>
        <p:nvSpPr>
          <p:cNvPr id="6861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6861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p>
            <a:pPr>
              <a:defRPr/>
            </a:pPr>
            <a:fld id="{8AE71748-91DE-4298-A996-883F8AB38729}" type="slidenum">
              <a:rPr lang="en-AU" smtClean="0"/>
              <a:pPr>
                <a:defRPr/>
              </a:pPr>
              <a:t>15</a:t>
            </a:fld>
            <a:endParaRPr lang="en-AU"/>
          </a:p>
        </p:txBody>
      </p:sp>
      <p:sp>
        <p:nvSpPr>
          <p:cNvPr id="77827"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7828"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p>
            <a:pPr>
              <a:defRPr/>
            </a:pPr>
            <a:fld id="{9F957F7F-BFE9-4612-8A1F-3C13EE247006}" type="slidenum">
              <a:rPr lang="en-AU" smtClean="0"/>
              <a:pPr>
                <a:defRPr/>
              </a:pPr>
              <a:t>18</a:t>
            </a:fld>
            <a:endParaRPr lang="en-AU"/>
          </a:p>
        </p:txBody>
      </p:sp>
      <p:sp>
        <p:nvSpPr>
          <p:cNvPr id="7885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885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pPr>
              <a:defRPr/>
            </a:pPr>
            <a:fld id="{FC7BE9D0-0C1F-41EC-8983-4457AE1D4540}" type="slidenum">
              <a:rPr lang="en-AU" smtClean="0"/>
              <a:pPr>
                <a:defRPr/>
              </a:pPr>
              <a:t>20</a:t>
            </a:fld>
            <a:endParaRPr lang="en-AU"/>
          </a:p>
        </p:txBody>
      </p:sp>
      <p:sp>
        <p:nvSpPr>
          <p:cNvPr id="7987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987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pPr>
              <a:defRPr/>
            </a:pPr>
            <a:fld id="{337B12AC-0702-4943-A9A9-24C7515CDE76}" type="slidenum">
              <a:rPr lang="en-AU" smtClean="0"/>
              <a:pPr>
                <a:defRPr/>
              </a:pPr>
              <a:t>24</a:t>
            </a:fld>
            <a:endParaRPr lang="en-AU"/>
          </a:p>
        </p:txBody>
      </p:sp>
      <p:sp>
        <p:nvSpPr>
          <p:cNvPr id="8089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090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p:txBody>
          <a:bodyPr/>
          <a:lstStyle/>
          <a:p>
            <a:pPr>
              <a:defRPr/>
            </a:pPr>
            <a:fld id="{564C56EE-A885-4002-8668-127988B6554F}" type="slidenum">
              <a:rPr lang="en-AU" smtClean="0"/>
              <a:pPr>
                <a:defRPr/>
              </a:pPr>
              <a:t>30</a:t>
            </a:fld>
            <a:endParaRPr lang="en-AU"/>
          </a:p>
        </p:txBody>
      </p:sp>
      <p:sp>
        <p:nvSpPr>
          <p:cNvPr id="8192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192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p>
            <a:pPr>
              <a:defRPr/>
            </a:pPr>
            <a:fld id="{AE14F186-5E39-4481-8FDF-079ADFFBF6FB}" type="slidenum">
              <a:rPr lang="en-AU" smtClean="0"/>
              <a:pPr>
                <a:defRPr/>
              </a:pPr>
              <a:t>31</a:t>
            </a:fld>
            <a:endParaRPr lang="en-AU"/>
          </a:p>
        </p:txBody>
      </p:sp>
      <p:sp>
        <p:nvSpPr>
          <p:cNvPr id="82947"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2948"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p:txBody>
          <a:bodyPr/>
          <a:lstStyle/>
          <a:p>
            <a:pPr>
              <a:defRPr/>
            </a:pPr>
            <a:fld id="{27694BE2-D240-462B-B885-86D46836583B}" type="slidenum">
              <a:rPr lang="en-AU" smtClean="0"/>
              <a:pPr>
                <a:defRPr/>
              </a:pPr>
              <a:t>32</a:t>
            </a:fld>
            <a:endParaRPr lang="en-AU"/>
          </a:p>
        </p:txBody>
      </p:sp>
      <p:sp>
        <p:nvSpPr>
          <p:cNvPr id="8397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397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p>
            <a:pPr>
              <a:defRPr/>
            </a:pPr>
            <a:fld id="{2695F75B-2EAD-442E-B7FE-164CF1D408E5}" type="slidenum">
              <a:rPr lang="en-AU" smtClean="0"/>
              <a:pPr>
                <a:defRPr/>
              </a:pPr>
              <a:t>33</a:t>
            </a:fld>
            <a:endParaRPr lang="en-AU"/>
          </a:p>
        </p:txBody>
      </p:sp>
      <p:sp>
        <p:nvSpPr>
          <p:cNvPr id="8499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499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p>
            <a:pPr>
              <a:defRPr/>
            </a:pPr>
            <a:fld id="{DB60CCDA-5D46-4F69-B634-C6DBF141D682}" type="slidenum">
              <a:rPr lang="en-AU" smtClean="0"/>
              <a:pPr>
                <a:defRPr/>
              </a:pPr>
              <a:t>34</a:t>
            </a:fld>
            <a:endParaRPr lang="en-AU"/>
          </a:p>
        </p:txBody>
      </p:sp>
      <p:sp>
        <p:nvSpPr>
          <p:cNvPr id="8601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602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p>
            <a:pPr>
              <a:defRPr/>
            </a:pPr>
            <a:fld id="{36294A1F-D051-48C1-9074-D0D8CBAE8199}" type="slidenum">
              <a:rPr lang="en-AU" smtClean="0"/>
              <a:pPr>
                <a:defRPr/>
              </a:pPr>
              <a:t>35</a:t>
            </a:fld>
            <a:endParaRPr lang="en-AU"/>
          </a:p>
        </p:txBody>
      </p:sp>
      <p:sp>
        <p:nvSpPr>
          <p:cNvPr id="8704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704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p:txBody>
          <a:bodyPr/>
          <a:lstStyle/>
          <a:p>
            <a:pPr>
              <a:defRPr/>
            </a:pPr>
            <a:fld id="{C8BE0EC8-C8C6-4B28-8805-D1FB3B8B98CF}" type="slidenum">
              <a:rPr lang="en-AU" smtClean="0"/>
              <a:pPr>
                <a:defRPr/>
              </a:pPr>
              <a:t>3</a:t>
            </a:fld>
            <a:endParaRPr lang="en-AU"/>
          </a:p>
        </p:txBody>
      </p:sp>
      <p:sp>
        <p:nvSpPr>
          <p:cNvPr id="6963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6963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p>
            <a:pPr>
              <a:defRPr/>
            </a:pPr>
            <a:fld id="{7ED361D9-07B1-4C3E-982D-D8D47AEE9EAB}" type="slidenum">
              <a:rPr lang="en-AU" smtClean="0"/>
              <a:pPr>
                <a:defRPr/>
              </a:pPr>
              <a:t>39</a:t>
            </a:fld>
            <a:endParaRPr lang="en-AU"/>
          </a:p>
        </p:txBody>
      </p:sp>
      <p:sp>
        <p:nvSpPr>
          <p:cNvPr id="88067"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8068"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p>
            <a:pPr>
              <a:defRPr/>
            </a:pPr>
            <a:fld id="{4D42FD37-4568-46D7-9CF9-F94A466D609D}" type="slidenum">
              <a:rPr lang="en-AU" smtClean="0"/>
              <a:pPr>
                <a:defRPr/>
              </a:pPr>
              <a:t>40</a:t>
            </a:fld>
            <a:endParaRPr lang="en-AU"/>
          </a:p>
        </p:txBody>
      </p:sp>
      <p:sp>
        <p:nvSpPr>
          <p:cNvPr id="8909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8909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p>
            <a:pPr>
              <a:defRPr/>
            </a:pPr>
            <a:fld id="{AA76E622-2BB8-42BB-B2CF-A48BB6290E71}" type="slidenum">
              <a:rPr lang="en-AU" smtClean="0"/>
              <a:pPr>
                <a:defRPr/>
              </a:pPr>
              <a:t>41</a:t>
            </a:fld>
            <a:endParaRPr lang="en-AU"/>
          </a:p>
        </p:txBody>
      </p:sp>
      <p:sp>
        <p:nvSpPr>
          <p:cNvPr id="9011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011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p>
            <a:pPr>
              <a:defRPr/>
            </a:pPr>
            <a:fld id="{8538260C-A11E-4463-BD2B-4468AAB9E7CF}" type="slidenum">
              <a:rPr lang="en-AU" smtClean="0"/>
              <a:pPr>
                <a:defRPr/>
              </a:pPr>
              <a:t>44</a:t>
            </a:fld>
            <a:endParaRPr lang="en-AU"/>
          </a:p>
        </p:txBody>
      </p:sp>
      <p:sp>
        <p:nvSpPr>
          <p:cNvPr id="9113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114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p:txBody>
          <a:bodyPr/>
          <a:lstStyle/>
          <a:p>
            <a:pPr>
              <a:defRPr/>
            </a:pPr>
            <a:fld id="{9F6EEADF-1E6A-4996-BEDF-FFDBC441A83A}" type="slidenum">
              <a:rPr lang="en-AU" smtClean="0"/>
              <a:pPr>
                <a:defRPr/>
              </a:pPr>
              <a:t>47</a:t>
            </a:fld>
            <a:endParaRPr lang="en-AU"/>
          </a:p>
        </p:txBody>
      </p:sp>
      <p:sp>
        <p:nvSpPr>
          <p:cNvPr id="9216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216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p:txBody>
          <a:bodyPr/>
          <a:lstStyle/>
          <a:p>
            <a:pPr>
              <a:defRPr/>
            </a:pPr>
            <a:fld id="{82E83001-D0FD-4A0B-8202-C4E20A98D54E}" type="slidenum">
              <a:rPr lang="en-AU" smtClean="0"/>
              <a:pPr>
                <a:defRPr/>
              </a:pPr>
              <a:t>48</a:t>
            </a:fld>
            <a:endParaRPr lang="en-AU"/>
          </a:p>
        </p:txBody>
      </p:sp>
      <p:sp>
        <p:nvSpPr>
          <p:cNvPr id="93187"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3188"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p:txBody>
          <a:bodyPr/>
          <a:lstStyle/>
          <a:p>
            <a:pPr>
              <a:defRPr/>
            </a:pPr>
            <a:fld id="{0C2219EE-A502-47D9-9EAE-E76D6CCE4638}" type="slidenum">
              <a:rPr lang="en-AU" smtClean="0"/>
              <a:pPr>
                <a:defRPr/>
              </a:pPr>
              <a:t>51</a:t>
            </a:fld>
            <a:endParaRPr lang="en-AU"/>
          </a:p>
        </p:txBody>
      </p:sp>
      <p:sp>
        <p:nvSpPr>
          <p:cNvPr id="9421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421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p:txBody>
          <a:bodyPr/>
          <a:lstStyle/>
          <a:p>
            <a:pPr>
              <a:defRPr/>
            </a:pPr>
            <a:fld id="{794DCF20-9B38-4AE0-A834-A60438EA17E2}" type="slidenum">
              <a:rPr lang="en-AU" smtClean="0"/>
              <a:pPr>
                <a:defRPr/>
              </a:pPr>
              <a:t>52</a:t>
            </a:fld>
            <a:endParaRPr lang="en-AU"/>
          </a:p>
        </p:txBody>
      </p:sp>
      <p:sp>
        <p:nvSpPr>
          <p:cNvPr id="9523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523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45FD66FC-ED49-4531-A562-A54D89C80866}" type="slidenum">
              <a:rPr lang="en-AU" smtClean="0"/>
              <a:pPr>
                <a:defRPr/>
              </a:pPr>
              <a:t>53</a:t>
            </a:fld>
            <a:endParaRPr lang="en-AU"/>
          </a:p>
        </p:txBody>
      </p:sp>
      <p:sp>
        <p:nvSpPr>
          <p:cNvPr id="9625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626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p:txBody>
          <a:bodyPr/>
          <a:lstStyle/>
          <a:p>
            <a:pPr>
              <a:defRPr/>
            </a:pPr>
            <a:fld id="{2519F976-5B48-4831-9CB4-B2BC67035DE5}" type="slidenum">
              <a:rPr lang="en-AU" smtClean="0"/>
              <a:pPr>
                <a:defRPr/>
              </a:pPr>
              <a:t>54</a:t>
            </a:fld>
            <a:endParaRPr lang="en-AU"/>
          </a:p>
        </p:txBody>
      </p:sp>
      <p:sp>
        <p:nvSpPr>
          <p:cNvPr id="9728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9728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p:txBody>
          <a:bodyPr/>
          <a:lstStyle/>
          <a:p>
            <a:pPr>
              <a:defRPr/>
            </a:pPr>
            <a:fld id="{B5A2A2CB-3584-40A8-8BBE-2EA3FE27E2F2}" type="slidenum">
              <a:rPr lang="en-AU" smtClean="0"/>
              <a:pPr>
                <a:defRPr/>
              </a:pPr>
              <a:t>4</a:t>
            </a:fld>
            <a:endParaRPr lang="en-AU"/>
          </a:p>
        </p:txBody>
      </p:sp>
      <p:sp>
        <p:nvSpPr>
          <p:cNvPr id="7065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066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p>
            <a:pPr>
              <a:defRPr/>
            </a:pPr>
            <a:fld id="{E37A5CAC-F135-4851-9EFD-C2D474884ADE}" type="slidenum">
              <a:rPr lang="en-AU" smtClean="0"/>
              <a:pPr>
                <a:defRPr/>
              </a:pPr>
              <a:t>5</a:t>
            </a:fld>
            <a:endParaRPr lang="en-AU"/>
          </a:p>
        </p:txBody>
      </p:sp>
      <p:sp>
        <p:nvSpPr>
          <p:cNvPr id="7168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168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p:txBody>
          <a:bodyPr/>
          <a:lstStyle/>
          <a:p>
            <a:pPr>
              <a:defRPr/>
            </a:pPr>
            <a:fld id="{7D59510C-5660-4E1F-9451-EA9969BB8DBA}" type="slidenum">
              <a:rPr lang="en-AU" smtClean="0"/>
              <a:pPr>
                <a:defRPr/>
              </a:pPr>
              <a:t>6</a:t>
            </a:fld>
            <a:endParaRPr lang="en-AU"/>
          </a:p>
        </p:txBody>
      </p:sp>
      <p:sp>
        <p:nvSpPr>
          <p:cNvPr id="72707"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2708"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p:txBody>
          <a:bodyPr/>
          <a:lstStyle/>
          <a:p>
            <a:pPr>
              <a:defRPr/>
            </a:pPr>
            <a:fld id="{F7686D8C-960A-4627-BCC3-E80E0C0BC7DB}" type="slidenum">
              <a:rPr lang="en-AU" smtClean="0"/>
              <a:pPr>
                <a:defRPr/>
              </a:pPr>
              <a:t>11</a:t>
            </a:fld>
            <a:endParaRPr lang="en-AU"/>
          </a:p>
        </p:txBody>
      </p:sp>
      <p:sp>
        <p:nvSpPr>
          <p:cNvPr id="73731"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3732"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p:txBody>
          <a:bodyPr/>
          <a:lstStyle/>
          <a:p>
            <a:pPr>
              <a:defRPr/>
            </a:pPr>
            <a:fld id="{9BD51171-7481-4B99-B4C0-9DA3F1A80A0E}" type="slidenum">
              <a:rPr lang="en-AU" smtClean="0"/>
              <a:pPr>
                <a:defRPr/>
              </a:pPr>
              <a:t>12</a:t>
            </a:fld>
            <a:endParaRPr lang="en-AU"/>
          </a:p>
        </p:txBody>
      </p:sp>
      <p:sp>
        <p:nvSpPr>
          <p:cNvPr id="74755"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4756"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p:txBody>
          <a:bodyPr/>
          <a:lstStyle/>
          <a:p>
            <a:pPr>
              <a:defRPr/>
            </a:pPr>
            <a:fld id="{AD042895-E511-4D68-95A1-23932836A116}" type="slidenum">
              <a:rPr lang="en-AU" smtClean="0"/>
              <a:pPr>
                <a:defRPr/>
              </a:pPr>
              <a:t>13</a:t>
            </a:fld>
            <a:endParaRPr lang="en-AU"/>
          </a:p>
        </p:txBody>
      </p:sp>
      <p:sp>
        <p:nvSpPr>
          <p:cNvPr id="75779"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5780"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p:txBody>
          <a:bodyPr/>
          <a:lstStyle/>
          <a:p>
            <a:pPr>
              <a:defRPr/>
            </a:pPr>
            <a:fld id="{2E036A4B-E091-4C0C-9B73-74B96C15C8B7}" type="slidenum">
              <a:rPr lang="en-AU" smtClean="0"/>
              <a:pPr>
                <a:defRPr/>
              </a:pPr>
              <a:t>14</a:t>
            </a:fld>
            <a:endParaRPr lang="en-AU"/>
          </a:p>
        </p:txBody>
      </p:sp>
      <p:sp>
        <p:nvSpPr>
          <p:cNvPr id="76803" name="Rectangle 2"/>
          <p:cNvSpPr>
            <a:spLocks noGrp="1" noRot="1" noChangeAspect="1" noChangeArrowheads="1" noTextEdit="1"/>
          </p:cNvSpPr>
          <p:nvPr>
            <p:ph type="sldImg"/>
          </p:nvPr>
        </p:nvSpPr>
        <p:spPr bwMode="auto">
          <a:xfrm>
            <a:off x="993775" y="768350"/>
            <a:ext cx="5113338" cy="3835400"/>
          </a:xfrm>
          <a:noFill/>
          <a:ln>
            <a:solidFill>
              <a:srgbClr val="000000"/>
            </a:solidFill>
            <a:miter lim="800000"/>
            <a:headEnd/>
            <a:tailEnd/>
          </a:ln>
        </p:spPr>
      </p:sp>
      <p:sp>
        <p:nvSpPr>
          <p:cNvPr id="76804" name="Rectangle 3"/>
          <p:cNvSpPr>
            <a:spLocks noGrp="1" noChangeArrowheads="1"/>
          </p:cNvSpPr>
          <p:nvPr>
            <p:ph type="body" idx="1"/>
          </p:nvPr>
        </p:nvSpPr>
        <p:spPr bwMode="auto">
          <a:xfrm>
            <a:off x="996950" y="4859338"/>
            <a:ext cx="5227638" cy="4610100"/>
          </a:xfrm>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solidFill>
                  <a:schemeClr val="bg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6E60EC34-E035-486C-AD3B-1B62E0762EB6}" type="datetime1">
              <a:rPr lang="en-US"/>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F5C15A0-BBB1-4123-91F1-59945AB98D57}" type="slidenum">
              <a:rPr lang="en-US"/>
              <a:pPr>
                <a:defRPr/>
              </a:pPr>
              <a:t>‹#›</a:t>
            </a:fld>
            <a:endParaRPr lang="en-US"/>
          </a:p>
        </p:txBody>
      </p:sp>
    </p:spTree>
  </p:cSld>
  <p:clrMapOvr>
    <a:masterClrMapping/>
  </p:clrMapOvr>
  <p:transition spd="slow" advTm="5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1B92C56-2898-4186-AE4F-734664E3DE6F}" type="datetime1">
              <a:rPr lang="en-US"/>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091E438-7812-49EA-BACF-295675394D12}" type="slidenum">
              <a:rPr lang="en-US"/>
              <a:pPr>
                <a:defRPr/>
              </a:pPr>
              <a:t>‹#›</a:t>
            </a:fld>
            <a:endParaRPr lang="en-US"/>
          </a:p>
        </p:txBody>
      </p:sp>
    </p:spTree>
  </p:cSld>
  <p:clrMapOvr>
    <a:masterClrMapping/>
  </p:clrMapOvr>
  <p:transition spd="slow" advTm="5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0D5E82B2-B21F-4675-8825-939910482233}" type="datetime1">
              <a:rPr lang="en-US"/>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F098C9-0D89-4580-A982-1E86E80D150D}" type="slidenum">
              <a:rPr lang="en-US"/>
              <a:pPr>
                <a:defRPr/>
              </a:pPr>
              <a:t>‹#›</a:t>
            </a:fld>
            <a:endParaRPr lang="en-US"/>
          </a:p>
        </p:txBody>
      </p:sp>
    </p:spTree>
  </p:cSld>
  <p:clrMapOvr>
    <a:masterClrMapping/>
  </p:clrMapOvr>
  <p:transition spd="slow" advTm="5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E5886D4-19CC-4008-A7AD-4B8F7D64B1BA}" type="datetime1">
              <a:rPr lang="en-US"/>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81AA14-C738-4FA9-B171-7BA3F0C8CF09}" type="slidenum">
              <a:rPr lang="en-US"/>
              <a:pPr>
                <a:defRPr/>
              </a:pPr>
              <a:t>‹#›</a:t>
            </a:fld>
            <a:endParaRPr lang="en-US"/>
          </a:p>
        </p:txBody>
      </p:sp>
    </p:spTree>
  </p:cSld>
  <p:clrMapOvr>
    <a:masterClrMapping/>
  </p:clrMapOvr>
  <p:transition spd="slow" advTm="5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8D7CDAA-48CB-440E-98F4-14A375576560}" type="datetime1">
              <a:rPr lang="en-US"/>
              <a:pPr>
                <a:defRPr/>
              </a:pPr>
              <a:t>4/1/2023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55D63D5-651B-499A-B1C4-1EB58FD5C319}" type="slidenum">
              <a:rPr lang="en-US"/>
              <a:pPr>
                <a:defRPr/>
              </a:pPr>
              <a:t>‹#›</a:t>
            </a:fld>
            <a:endParaRPr lang="en-US"/>
          </a:p>
        </p:txBody>
      </p:sp>
    </p:spTree>
  </p:cSld>
  <p:clrMapOvr>
    <a:masterClrMapping/>
  </p:clrMapOvr>
  <p:transition spd="slow" advTm="5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DE4AC7A5-1477-425A-A958-D75CD91E82CF}" type="datetime1">
              <a:rPr lang="en-US"/>
              <a:pPr>
                <a:defRPr/>
              </a:pPr>
              <a:t>4/1/2023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E612E9D9-8500-49C9-999D-71F1D9544649}" type="slidenum">
              <a:rPr lang="en-US"/>
              <a:pPr>
                <a:defRPr/>
              </a:pPr>
              <a:t>‹#›</a:t>
            </a:fld>
            <a:endParaRPr lang="en-US"/>
          </a:p>
        </p:txBody>
      </p:sp>
    </p:spTree>
  </p:cSld>
  <p:clrMapOvr>
    <a:masterClrMapping/>
  </p:clrMapOvr>
  <p:transition spd="slow" advTm="5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30C2739-526D-4489-839B-44E725034349}" type="datetime1">
              <a:rPr lang="en-US"/>
              <a:pPr>
                <a:defRPr/>
              </a:pPr>
              <a:t>4/1/2023</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2FDB9FE7-2D8C-4E89-A9CE-9CD3096A85A8}" type="slidenum">
              <a:rPr lang="en-US"/>
              <a:pPr>
                <a:defRPr/>
              </a:pPr>
              <a:t>‹#›</a:t>
            </a:fld>
            <a:endParaRPr lang="en-US"/>
          </a:p>
        </p:txBody>
      </p:sp>
    </p:spTree>
  </p:cSld>
  <p:clrMapOvr>
    <a:masterClrMapping/>
  </p:clrMapOvr>
  <p:transition spd="slow" advTm="5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A4181AB-E45E-4E1A-80CA-387792345A4B}" type="datetime1">
              <a:rPr lang="en-US"/>
              <a:pPr>
                <a:defRPr/>
              </a:pPr>
              <a:t>4/1/2023</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9D48E784-AA3A-4AC0-99B9-9C7948F89A3E}" type="slidenum">
              <a:rPr lang="en-US"/>
              <a:pPr>
                <a:defRPr/>
              </a:pPr>
              <a:t>‹#›</a:t>
            </a:fld>
            <a:endParaRPr lang="en-US"/>
          </a:p>
        </p:txBody>
      </p:sp>
    </p:spTree>
  </p:cSld>
  <p:clrMapOvr>
    <a:masterClrMapping/>
  </p:clrMapOvr>
  <p:transition spd="slow" advTm="5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6667E00B-BAAE-4C26-9DD1-2831B256774D}" type="datetime1">
              <a:rPr lang="en-US"/>
              <a:pPr>
                <a:defRPr/>
              </a:pPr>
              <a:t>4/1/2023</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C2AB15F5-FD29-43F8-B264-94479263137B}" type="slidenum">
              <a:rPr lang="en-US"/>
              <a:pPr>
                <a:defRPr/>
              </a:pPr>
              <a:t>‹#›</a:t>
            </a:fld>
            <a:endParaRPr lang="en-US"/>
          </a:p>
        </p:txBody>
      </p:sp>
    </p:spTree>
  </p:cSld>
  <p:clrMapOvr>
    <a:masterClrMapping/>
  </p:clrMapOvr>
  <p:transition spd="slow" advTm="5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7AA0C67E-7E50-414B-9646-775341B4E097}" type="datetime1">
              <a:rPr lang="en-US"/>
              <a:pPr>
                <a:defRPr/>
              </a:pPr>
              <a:t>4/1/2023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3C1DA03F-20B7-4615-81D7-7E1C71C44D35}" type="slidenum">
              <a:rPr lang="en-US"/>
              <a:pPr>
                <a:defRPr/>
              </a:pPr>
              <a:t>‹#›</a:t>
            </a:fld>
            <a:endParaRPr lang="en-US"/>
          </a:p>
        </p:txBody>
      </p:sp>
    </p:spTree>
  </p:cSld>
  <p:clrMapOvr>
    <a:masterClrMapping/>
  </p:clrMapOvr>
  <p:transition spd="slow" advTm="5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123FA30-428D-408D-81B2-7B08FA983C5F}" type="datetime1">
              <a:rPr lang="en-US"/>
              <a:pPr>
                <a:defRPr/>
              </a:pPr>
              <a:t>4/1/2023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EE22BBF-547F-463F-AAC9-5C83B4BF659B}" type="slidenum">
              <a:rPr lang="en-US"/>
              <a:pPr>
                <a:defRPr/>
              </a:pPr>
              <a:t>‹#›</a:t>
            </a:fld>
            <a:endParaRPr lang="en-US"/>
          </a:p>
        </p:txBody>
      </p:sp>
    </p:spTree>
  </p:cSld>
  <p:clrMapOvr>
    <a:masterClrMapping/>
  </p:clrMapOvr>
  <p:transition spd="slow" advTm="5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12" descr="ALL LONGHAND_Page_12.png"/>
          <p:cNvPicPr>
            <a:picLocks noChangeAspect="1"/>
          </p:cNvPicPr>
          <p:nvPr userDrawn="1"/>
        </p:nvPicPr>
        <p:blipFill>
          <a:blip r:embed="rId13"/>
          <a:srcRect/>
          <a:stretch>
            <a:fillRect/>
          </a:stretch>
        </p:blipFill>
        <p:spPr bwMode="auto">
          <a:xfrm>
            <a:off x="-133350" y="0"/>
            <a:ext cx="9277350" cy="6858000"/>
          </a:xfrm>
          <a:prstGeom prst="rect">
            <a:avLst/>
          </a:prstGeom>
          <a:noFill/>
          <a:ln w="9525">
            <a:noFill/>
            <a:miter lim="800000"/>
            <a:headEnd/>
            <a:tailEnd/>
          </a:ln>
        </p:spPr>
      </p:pic>
      <p:sp>
        <p:nvSpPr>
          <p:cNvPr id="7171" name="Title Placeholder 1"/>
          <p:cNvSpPr>
            <a:spLocks noGrp="1"/>
          </p:cNvSpPr>
          <p:nvPr>
            <p:ph type="title"/>
          </p:nvPr>
        </p:nvSpPr>
        <p:spPr bwMode="auto">
          <a:xfrm>
            <a:off x="927100" y="1733550"/>
            <a:ext cx="7759700" cy="6842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7172" name="Text Placeholder 2"/>
          <p:cNvSpPr>
            <a:spLocks noGrp="1"/>
          </p:cNvSpPr>
          <p:nvPr>
            <p:ph type="body" idx="1"/>
          </p:nvPr>
        </p:nvSpPr>
        <p:spPr bwMode="auto">
          <a:xfrm>
            <a:off x="927100" y="2624138"/>
            <a:ext cx="7759700" cy="32083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a:t>Click to edit Master text styles</a:t>
            </a:r>
          </a:p>
        </p:txBody>
      </p:sp>
      <p:sp>
        <p:nvSpPr>
          <p:cNvPr id="5" name="Footer Placeholder 4"/>
          <p:cNvSpPr>
            <a:spLocks noGrp="1"/>
          </p:cNvSpPr>
          <p:nvPr>
            <p:ph type="ftr" sz="quarter" idx="3"/>
          </p:nvPr>
        </p:nvSpPr>
        <p:spPr>
          <a:xfrm>
            <a:off x="3124200" y="613568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393700" y="613568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E79C08E-6025-40E7-886F-77E086FE255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ransition spd="slow" advTm="5000">
    <p:wipe/>
  </p:transition>
  <p:hf hdr="0" ftr="0" dt="0"/>
  <p:txStyles>
    <p:titleStyle>
      <a:lvl1pPr algn="l" defTabSz="457200" rtl="0" eaLnBrk="0" fontAlgn="base" hangingPunct="0">
        <a:spcBef>
          <a:spcPct val="0"/>
        </a:spcBef>
        <a:spcAft>
          <a:spcPct val="0"/>
        </a:spcAft>
        <a:defRPr sz="3400" kern="1200">
          <a:solidFill>
            <a:schemeClr val="tx1"/>
          </a:solidFill>
          <a:latin typeface="+mj-lt"/>
          <a:ea typeface="+mj-ea"/>
          <a:cs typeface="+mj-cs"/>
        </a:defRPr>
      </a:lvl1pPr>
      <a:lvl2pPr algn="l" defTabSz="457200" rtl="0" eaLnBrk="0" fontAlgn="base" hangingPunct="0">
        <a:spcBef>
          <a:spcPct val="0"/>
        </a:spcBef>
        <a:spcAft>
          <a:spcPct val="0"/>
        </a:spcAft>
        <a:defRPr sz="3400">
          <a:solidFill>
            <a:schemeClr val="tx1"/>
          </a:solidFill>
          <a:latin typeface="Calibri" pitchFamily="34" charset="0"/>
        </a:defRPr>
      </a:lvl2pPr>
      <a:lvl3pPr algn="l" defTabSz="457200" rtl="0" eaLnBrk="0" fontAlgn="base" hangingPunct="0">
        <a:spcBef>
          <a:spcPct val="0"/>
        </a:spcBef>
        <a:spcAft>
          <a:spcPct val="0"/>
        </a:spcAft>
        <a:defRPr sz="3400">
          <a:solidFill>
            <a:schemeClr val="tx1"/>
          </a:solidFill>
          <a:latin typeface="Calibri" pitchFamily="34" charset="0"/>
        </a:defRPr>
      </a:lvl3pPr>
      <a:lvl4pPr algn="l" defTabSz="457200" rtl="0" eaLnBrk="0" fontAlgn="base" hangingPunct="0">
        <a:spcBef>
          <a:spcPct val="0"/>
        </a:spcBef>
        <a:spcAft>
          <a:spcPct val="0"/>
        </a:spcAft>
        <a:defRPr sz="3400">
          <a:solidFill>
            <a:schemeClr val="tx1"/>
          </a:solidFill>
          <a:latin typeface="Calibri" pitchFamily="34" charset="0"/>
        </a:defRPr>
      </a:lvl4pPr>
      <a:lvl5pPr algn="l" defTabSz="457200" rtl="0" eaLnBrk="0" fontAlgn="base" hangingPunct="0">
        <a:spcBef>
          <a:spcPct val="0"/>
        </a:spcBef>
        <a:spcAft>
          <a:spcPct val="0"/>
        </a:spcAft>
        <a:defRPr sz="3400">
          <a:solidFill>
            <a:schemeClr val="tx1"/>
          </a:solidFill>
          <a:latin typeface="Calibri" pitchFamily="34" charset="0"/>
        </a:defRPr>
      </a:lvl5pPr>
      <a:lvl6pPr marL="457200" algn="l" defTabSz="457200" rtl="0" fontAlgn="base">
        <a:spcBef>
          <a:spcPct val="0"/>
        </a:spcBef>
        <a:spcAft>
          <a:spcPct val="0"/>
        </a:spcAft>
        <a:defRPr sz="3400">
          <a:solidFill>
            <a:schemeClr val="tx1"/>
          </a:solidFill>
          <a:latin typeface="Calibri" pitchFamily="34" charset="0"/>
        </a:defRPr>
      </a:lvl6pPr>
      <a:lvl7pPr marL="914400" algn="l" defTabSz="457200" rtl="0" fontAlgn="base">
        <a:spcBef>
          <a:spcPct val="0"/>
        </a:spcBef>
        <a:spcAft>
          <a:spcPct val="0"/>
        </a:spcAft>
        <a:defRPr sz="3400">
          <a:solidFill>
            <a:schemeClr val="tx1"/>
          </a:solidFill>
          <a:latin typeface="Calibri" pitchFamily="34" charset="0"/>
        </a:defRPr>
      </a:lvl7pPr>
      <a:lvl8pPr marL="1371600" algn="l" defTabSz="457200" rtl="0" fontAlgn="base">
        <a:spcBef>
          <a:spcPct val="0"/>
        </a:spcBef>
        <a:spcAft>
          <a:spcPct val="0"/>
        </a:spcAft>
        <a:defRPr sz="3400">
          <a:solidFill>
            <a:schemeClr val="tx1"/>
          </a:solidFill>
          <a:latin typeface="Calibri" pitchFamily="34" charset="0"/>
        </a:defRPr>
      </a:lvl8pPr>
      <a:lvl9pPr marL="1828800" algn="l" defTabSz="457200" rtl="0" fontAlgn="base">
        <a:spcBef>
          <a:spcPct val="0"/>
        </a:spcBef>
        <a:spcAft>
          <a:spcPct val="0"/>
        </a:spcAft>
        <a:defRPr sz="3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customXml" Target="../ink/ink50.xml"/><Relationship Id="rId18" Type="http://schemas.openxmlformats.org/officeDocument/2006/relationships/image" Target="../media/image65.png"/><Relationship Id="rId3" Type="http://schemas.openxmlformats.org/officeDocument/2006/relationships/customXml" Target="../ink/ink45.xml"/><Relationship Id="rId7" Type="http://schemas.openxmlformats.org/officeDocument/2006/relationships/customXml" Target="../ink/ink47.xml"/><Relationship Id="rId12" Type="http://schemas.openxmlformats.org/officeDocument/2006/relationships/image" Target="../media/image62.png"/><Relationship Id="rId17" Type="http://schemas.openxmlformats.org/officeDocument/2006/relationships/customXml" Target="../ink/ink52.xml"/><Relationship Id="rId2" Type="http://schemas.openxmlformats.org/officeDocument/2006/relationships/notesSlide" Target="../notesSlides/notesSlide6.xml"/><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customXml" Target="../ink/ink49.xml"/><Relationship Id="rId5" Type="http://schemas.openxmlformats.org/officeDocument/2006/relationships/customXml" Target="../ink/ink46.xml"/><Relationship Id="rId15" Type="http://schemas.openxmlformats.org/officeDocument/2006/relationships/customXml" Target="../ink/ink51.xml"/><Relationship Id="rId10" Type="http://schemas.openxmlformats.org/officeDocument/2006/relationships/image" Target="../media/image61.png"/><Relationship Id="rId4" Type="http://schemas.openxmlformats.org/officeDocument/2006/relationships/image" Target="../media/image58.png"/><Relationship Id="rId9" Type="http://schemas.openxmlformats.org/officeDocument/2006/relationships/customXml" Target="../ink/ink48.xml"/><Relationship Id="rId14"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customXml" Target="../ink/ink57.xml"/><Relationship Id="rId18" Type="http://schemas.openxmlformats.org/officeDocument/2006/relationships/image" Target="../media/image68.png"/><Relationship Id="rId3" Type="http://schemas.openxmlformats.org/officeDocument/2006/relationships/customXml" Target="../ink/ink53.xml"/><Relationship Id="rId7" Type="http://schemas.openxmlformats.org/officeDocument/2006/relationships/customXml" Target="../ink/ink55.xml"/><Relationship Id="rId12" Type="http://schemas.openxmlformats.org/officeDocument/2006/relationships/image" Target="../media/image330.png"/><Relationship Id="rId17" Type="http://schemas.openxmlformats.org/officeDocument/2006/relationships/customXml" Target="../ink/ink59.xml"/><Relationship Id="rId2" Type="http://schemas.openxmlformats.org/officeDocument/2006/relationships/notesSlide" Target="../notesSlides/notesSlide7.xml"/><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20.png"/><Relationship Id="rId5" Type="http://schemas.openxmlformats.org/officeDocument/2006/relationships/customXml" Target="../ink/ink54.xml"/><Relationship Id="rId15" Type="http://schemas.openxmlformats.org/officeDocument/2006/relationships/customXml" Target="../ink/ink58.xml"/><Relationship Id="rId10" Type="http://schemas.openxmlformats.org/officeDocument/2006/relationships/image" Target="../media/image310.png"/><Relationship Id="rId4" Type="http://schemas.openxmlformats.org/officeDocument/2006/relationships/image" Target="../media/image280.png"/><Relationship Id="rId9" Type="http://schemas.openxmlformats.org/officeDocument/2006/relationships/customXml" Target="../ink/ink56.xml"/><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customXml" Target="../ink/ink61.xml"/><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870.png"/><Relationship Id="rId18" Type="http://schemas.openxmlformats.org/officeDocument/2006/relationships/customXml" Target="../ink/ink69.xml"/><Relationship Id="rId3" Type="http://schemas.openxmlformats.org/officeDocument/2006/relationships/image" Target="../media/image73.jpeg"/><Relationship Id="rId21" Type="http://schemas.openxmlformats.org/officeDocument/2006/relationships/image" Target="../media/image910.png"/><Relationship Id="rId7" Type="http://schemas.openxmlformats.org/officeDocument/2006/relationships/image" Target="../media/image840.png"/><Relationship Id="rId12" Type="http://schemas.openxmlformats.org/officeDocument/2006/relationships/customXml" Target="../ink/ink66.xml"/><Relationship Id="rId17" Type="http://schemas.openxmlformats.org/officeDocument/2006/relationships/image" Target="../media/image890.png"/><Relationship Id="rId25" Type="http://schemas.openxmlformats.org/officeDocument/2006/relationships/image" Target="../media/image931.png"/><Relationship Id="rId2" Type="http://schemas.openxmlformats.org/officeDocument/2006/relationships/notesSlide" Target="../notesSlides/notesSlide11.xml"/><Relationship Id="rId16" Type="http://schemas.openxmlformats.org/officeDocument/2006/relationships/customXml" Target="../ink/ink68.xml"/><Relationship Id="rId20" Type="http://schemas.openxmlformats.org/officeDocument/2006/relationships/customXml" Target="../ink/ink70.xml"/><Relationship Id="rId1" Type="http://schemas.openxmlformats.org/officeDocument/2006/relationships/slideLayout" Target="../slideLayouts/slideLayout2.xml"/><Relationship Id="rId6" Type="http://schemas.openxmlformats.org/officeDocument/2006/relationships/customXml" Target="../ink/ink63.xml"/><Relationship Id="rId11" Type="http://schemas.openxmlformats.org/officeDocument/2006/relationships/image" Target="../media/image860.png"/><Relationship Id="rId24" Type="http://schemas.openxmlformats.org/officeDocument/2006/relationships/customXml" Target="../ink/ink72.xml"/><Relationship Id="rId5" Type="http://schemas.openxmlformats.org/officeDocument/2006/relationships/image" Target="../media/image830.png"/><Relationship Id="rId15" Type="http://schemas.openxmlformats.org/officeDocument/2006/relationships/image" Target="../media/image880.png"/><Relationship Id="rId23" Type="http://schemas.openxmlformats.org/officeDocument/2006/relationships/image" Target="../media/image920.png"/><Relationship Id="rId10" Type="http://schemas.openxmlformats.org/officeDocument/2006/relationships/customXml" Target="../ink/ink65.xml"/><Relationship Id="rId19" Type="http://schemas.openxmlformats.org/officeDocument/2006/relationships/image" Target="../media/image900.png"/><Relationship Id="rId4" Type="http://schemas.openxmlformats.org/officeDocument/2006/relationships/customXml" Target="../ink/ink62.xml"/><Relationship Id="rId9" Type="http://schemas.openxmlformats.org/officeDocument/2006/relationships/image" Target="../media/image850.png"/><Relationship Id="rId14" Type="http://schemas.openxmlformats.org/officeDocument/2006/relationships/customXml" Target="../ink/ink67.xml"/><Relationship Id="rId22" Type="http://schemas.openxmlformats.org/officeDocument/2006/relationships/customXml" Target="../ink/ink71.xml"/></Relationships>
</file>

<file path=ppt/slides/_rels/slide19.xml.rels><?xml version="1.0" encoding="UTF-8" standalone="yes"?>
<Relationships xmlns="http://schemas.openxmlformats.org/package/2006/relationships"><Relationship Id="rId8" Type="http://schemas.openxmlformats.org/officeDocument/2006/relationships/image" Target="../media/image970.png"/><Relationship Id="rId13" Type="http://schemas.openxmlformats.org/officeDocument/2006/relationships/customXml" Target="../ink/ink78.xml"/><Relationship Id="rId18" Type="http://schemas.openxmlformats.org/officeDocument/2006/relationships/image" Target="../media/image1020.png"/><Relationship Id="rId3" Type="http://schemas.openxmlformats.org/officeDocument/2006/relationships/customXml" Target="../ink/ink73.xml"/><Relationship Id="rId7" Type="http://schemas.openxmlformats.org/officeDocument/2006/relationships/customXml" Target="../ink/ink75.xml"/><Relationship Id="rId12" Type="http://schemas.openxmlformats.org/officeDocument/2006/relationships/image" Target="../media/image991.png"/><Relationship Id="rId17" Type="http://schemas.openxmlformats.org/officeDocument/2006/relationships/customXml" Target="../ink/ink80.xml"/><Relationship Id="rId2" Type="http://schemas.openxmlformats.org/officeDocument/2006/relationships/image" Target="../media/image74.png"/><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60.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981.png"/><Relationship Id="rId4" Type="http://schemas.openxmlformats.org/officeDocument/2006/relationships/image" Target="../media/image950.png"/><Relationship Id="rId9" Type="http://schemas.openxmlformats.org/officeDocument/2006/relationships/customXml" Target="../ink/ink76.xml"/><Relationship Id="rId14" Type="http://schemas.openxmlformats.org/officeDocument/2006/relationships/image" Target="../media/image100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5.w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customXml" Target="../ink/ink88.xml"/><Relationship Id="rId26" Type="http://schemas.openxmlformats.org/officeDocument/2006/relationships/customXml" Target="../ink/ink92.xml"/><Relationship Id="rId39" Type="http://schemas.openxmlformats.org/officeDocument/2006/relationships/image" Target="../media/image123.png"/><Relationship Id="rId21" Type="http://schemas.openxmlformats.org/officeDocument/2006/relationships/image" Target="../media/image114.png"/><Relationship Id="rId34" Type="http://schemas.openxmlformats.org/officeDocument/2006/relationships/customXml" Target="../ink/ink96.xml"/><Relationship Id="rId42" Type="http://schemas.openxmlformats.org/officeDocument/2006/relationships/customXml" Target="../ink/ink100.xml"/><Relationship Id="rId47" Type="http://schemas.openxmlformats.org/officeDocument/2006/relationships/image" Target="../media/image127.png"/><Relationship Id="rId50" Type="http://schemas.openxmlformats.org/officeDocument/2006/relationships/customXml" Target="../ink/ink104.xml"/><Relationship Id="rId55" Type="http://schemas.openxmlformats.org/officeDocument/2006/relationships/image" Target="../media/image131.png"/><Relationship Id="rId7" Type="http://schemas.openxmlformats.org/officeDocument/2006/relationships/image" Target="../media/image107.png"/><Relationship Id="rId2" Type="http://schemas.openxmlformats.org/officeDocument/2006/relationships/image" Target="../media/image76.png"/><Relationship Id="rId16" Type="http://schemas.openxmlformats.org/officeDocument/2006/relationships/customXml" Target="../ink/ink87.xml"/><Relationship Id="rId29" Type="http://schemas.openxmlformats.org/officeDocument/2006/relationships/image" Target="../media/image118.png"/><Relationship Id="rId11" Type="http://schemas.openxmlformats.org/officeDocument/2006/relationships/image" Target="../media/image109.png"/><Relationship Id="rId24" Type="http://schemas.openxmlformats.org/officeDocument/2006/relationships/customXml" Target="../ink/ink91.xml"/><Relationship Id="rId32" Type="http://schemas.openxmlformats.org/officeDocument/2006/relationships/customXml" Target="../ink/ink95.xml"/><Relationship Id="rId37" Type="http://schemas.openxmlformats.org/officeDocument/2006/relationships/image" Target="../media/image122.png"/><Relationship Id="rId40" Type="http://schemas.openxmlformats.org/officeDocument/2006/relationships/customXml" Target="../ink/ink99.xml"/><Relationship Id="rId45" Type="http://schemas.openxmlformats.org/officeDocument/2006/relationships/image" Target="../media/image126.png"/><Relationship Id="rId53" Type="http://schemas.openxmlformats.org/officeDocument/2006/relationships/image" Target="../media/image130.png"/><Relationship Id="rId5" Type="http://schemas.openxmlformats.org/officeDocument/2006/relationships/image" Target="../media/image106.png"/><Relationship Id="rId10" Type="http://schemas.openxmlformats.org/officeDocument/2006/relationships/customXml" Target="../ink/ink84.xml"/><Relationship Id="rId19" Type="http://schemas.openxmlformats.org/officeDocument/2006/relationships/image" Target="../media/image113.png"/><Relationship Id="rId31" Type="http://schemas.openxmlformats.org/officeDocument/2006/relationships/image" Target="../media/image119.png"/><Relationship Id="rId44" Type="http://schemas.openxmlformats.org/officeDocument/2006/relationships/customXml" Target="../ink/ink101.xml"/><Relationship Id="rId52" Type="http://schemas.openxmlformats.org/officeDocument/2006/relationships/customXml" Target="../ink/ink105.xml"/><Relationship Id="rId4" Type="http://schemas.openxmlformats.org/officeDocument/2006/relationships/customXml" Target="../ink/ink81.xml"/><Relationship Id="rId9" Type="http://schemas.openxmlformats.org/officeDocument/2006/relationships/image" Target="../media/image108.png"/><Relationship Id="rId14" Type="http://schemas.openxmlformats.org/officeDocument/2006/relationships/customXml" Target="../ink/ink86.xml"/><Relationship Id="rId22" Type="http://schemas.openxmlformats.org/officeDocument/2006/relationships/customXml" Target="../ink/ink90.xml"/><Relationship Id="rId27" Type="http://schemas.openxmlformats.org/officeDocument/2006/relationships/image" Target="../media/image117.png"/><Relationship Id="rId30" Type="http://schemas.openxmlformats.org/officeDocument/2006/relationships/customXml" Target="../ink/ink94.xml"/><Relationship Id="rId35" Type="http://schemas.openxmlformats.org/officeDocument/2006/relationships/image" Target="../media/image121.png"/><Relationship Id="rId43" Type="http://schemas.openxmlformats.org/officeDocument/2006/relationships/image" Target="../media/image125.png"/><Relationship Id="rId48" Type="http://schemas.openxmlformats.org/officeDocument/2006/relationships/customXml" Target="../ink/ink103.xml"/><Relationship Id="rId8" Type="http://schemas.openxmlformats.org/officeDocument/2006/relationships/customXml" Target="../ink/ink83.xml"/><Relationship Id="rId51" Type="http://schemas.openxmlformats.org/officeDocument/2006/relationships/image" Target="../media/image129.png"/><Relationship Id="rId3" Type="http://schemas.openxmlformats.org/officeDocument/2006/relationships/image" Target="../media/image77.png"/><Relationship Id="rId12" Type="http://schemas.openxmlformats.org/officeDocument/2006/relationships/customXml" Target="../ink/ink85.xml"/><Relationship Id="rId17" Type="http://schemas.openxmlformats.org/officeDocument/2006/relationships/image" Target="../media/image112.png"/><Relationship Id="rId25" Type="http://schemas.openxmlformats.org/officeDocument/2006/relationships/image" Target="../media/image116.png"/><Relationship Id="rId33" Type="http://schemas.openxmlformats.org/officeDocument/2006/relationships/image" Target="../media/image120.png"/><Relationship Id="rId38" Type="http://schemas.openxmlformats.org/officeDocument/2006/relationships/customXml" Target="../ink/ink98.xml"/><Relationship Id="rId46" Type="http://schemas.openxmlformats.org/officeDocument/2006/relationships/customXml" Target="../ink/ink102.xml"/><Relationship Id="rId20" Type="http://schemas.openxmlformats.org/officeDocument/2006/relationships/customXml" Target="../ink/ink89.xml"/><Relationship Id="rId41" Type="http://schemas.openxmlformats.org/officeDocument/2006/relationships/image" Target="../media/image124.png"/><Relationship Id="rId54" Type="http://schemas.openxmlformats.org/officeDocument/2006/relationships/customXml" Target="../ink/ink106.xml"/><Relationship Id="rId1" Type="http://schemas.openxmlformats.org/officeDocument/2006/relationships/slideLayout" Target="../slideLayouts/slideLayout2.xml"/><Relationship Id="rId6" Type="http://schemas.openxmlformats.org/officeDocument/2006/relationships/customXml" Target="../ink/ink82.xml"/><Relationship Id="rId15" Type="http://schemas.openxmlformats.org/officeDocument/2006/relationships/image" Target="../media/image111.png"/><Relationship Id="rId23" Type="http://schemas.openxmlformats.org/officeDocument/2006/relationships/image" Target="../media/image115.png"/><Relationship Id="rId28" Type="http://schemas.openxmlformats.org/officeDocument/2006/relationships/customXml" Target="../ink/ink93.xml"/><Relationship Id="rId36" Type="http://schemas.openxmlformats.org/officeDocument/2006/relationships/customXml" Target="../ink/ink97.xml"/><Relationship Id="rId49" Type="http://schemas.openxmlformats.org/officeDocument/2006/relationships/image" Target="../media/image128.png"/></Relationships>
</file>

<file path=ppt/slides/_rels/slide22.xml.rels><?xml version="1.0" encoding="UTF-8" standalone="yes"?>
<Relationships xmlns="http://schemas.openxmlformats.org/package/2006/relationships"><Relationship Id="rId8" Type="http://schemas.openxmlformats.org/officeDocument/2006/relationships/customXml" Target="../ink/ink109.xml"/><Relationship Id="rId3" Type="http://schemas.openxmlformats.org/officeDocument/2006/relationships/image" Target="../media/image79.png"/><Relationship Id="rId7" Type="http://schemas.openxmlformats.org/officeDocument/2006/relationships/image" Target="../media/image135.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customXml" Target="../ink/ink108.xml"/><Relationship Id="rId11" Type="http://schemas.openxmlformats.org/officeDocument/2006/relationships/image" Target="../media/image137.png"/><Relationship Id="rId5" Type="http://schemas.openxmlformats.org/officeDocument/2006/relationships/image" Target="../media/image134.png"/><Relationship Id="rId10" Type="http://schemas.openxmlformats.org/officeDocument/2006/relationships/customXml" Target="../ink/ink110.xml"/><Relationship Id="rId4" Type="http://schemas.openxmlformats.org/officeDocument/2006/relationships/customXml" Target="../ink/ink107.xml"/><Relationship Id="rId9" Type="http://schemas.openxmlformats.org/officeDocument/2006/relationships/image" Target="../media/image136.png"/></Relationships>
</file>

<file path=ppt/slides/_rels/slide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ustomXml" Target="../ink/ink112.xml"/><Relationship Id="rId13" Type="http://schemas.openxmlformats.org/officeDocument/2006/relationships/image" Target="../media/image145.png"/><Relationship Id="rId3" Type="http://schemas.openxmlformats.org/officeDocument/2006/relationships/image" Target="../media/image81.jpeg"/><Relationship Id="rId7" Type="http://schemas.openxmlformats.org/officeDocument/2006/relationships/image" Target="../media/image142.png"/><Relationship Id="rId12" Type="http://schemas.openxmlformats.org/officeDocument/2006/relationships/customXml" Target="../ink/ink114.xml"/><Relationship Id="rId17" Type="http://schemas.openxmlformats.org/officeDocument/2006/relationships/image" Target="../media/image147.png"/><Relationship Id="rId2" Type="http://schemas.openxmlformats.org/officeDocument/2006/relationships/notesSlide" Target="../notesSlides/notesSlide13.xml"/><Relationship Id="rId16" Type="http://schemas.openxmlformats.org/officeDocument/2006/relationships/customXml" Target="../ink/ink116.xml"/><Relationship Id="rId1" Type="http://schemas.openxmlformats.org/officeDocument/2006/relationships/slideLayout" Target="../slideLayouts/slideLayout2.xml"/><Relationship Id="rId6" Type="http://schemas.openxmlformats.org/officeDocument/2006/relationships/customXml" Target="../ink/ink111.xml"/><Relationship Id="rId11" Type="http://schemas.openxmlformats.org/officeDocument/2006/relationships/image" Target="../media/image144.png"/><Relationship Id="rId5" Type="http://schemas.openxmlformats.org/officeDocument/2006/relationships/image" Target="../media/image83.png"/><Relationship Id="rId15" Type="http://schemas.openxmlformats.org/officeDocument/2006/relationships/image" Target="../media/image146.png"/><Relationship Id="rId10" Type="http://schemas.openxmlformats.org/officeDocument/2006/relationships/customXml" Target="../ink/ink113.xml"/><Relationship Id="rId4" Type="http://schemas.openxmlformats.org/officeDocument/2006/relationships/image" Target="../media/image82.png"/><Relationship Id="rId9" Type="http://schemas.openxmlformats.org/officeDocument/2006/relationships/image" Target="../media/image143.png"/><Relationship Id="rId14" Type="http://schemas.openxmlformats.org/officeDocument/2006/relationships/customXml" Target="../ink/ink115.xml"/></Relationships>
</file>

<file path=ppt/slides/_rels/slide25.xml.rels><?xml version="1.0" encoding="UTF-8" standalone="yes"?>
<Relationships xmlns="http://schemas.openxmlformats.org/package/2006/relationships"><Relationship Id="rId8" Type="http://schemas.openxmlformats.org/officeDocument/2006/relationships/customXml" Target="../ink/ink119.xml"/><Relationship Id="rId3" Type="http://schemas.openxmlformats.org/officeDocument/2006/relationships/image" Target="../media/image85.png"/><Relationship Id="rId7" Type="http://schemas.openxmlformats.org/officeDocument/2006/relationships/image" Target="../media/image151.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customXml" Target="../ink/ink118.xml"/><Relationship Id="rId11" Type="http://schemas.openxmlformats.org/officeDocument/2006/relationships/image" Target="../media/image153.png"/><Relationship Id="rId5" Type="http://schemas.openxmlformats.org/officeDocument/2006/relationships/image" Target="../media/image150.png"/><Relationship Id="rId10" Type="http://schemas.openxmlformats.org/officeDocument/2006/relationships/customXml" Target="../ink/ink120.xml"/><Relationship Id="rId4" Type="http://schemas.openxmlformats.org/officeDocument/2006/relationships/customXml" Target="../ink/ink117.xml"/><Relationship Id="rId9" Type="http://schemas.openxmlformats.org/officeDocument/2006/relationships/image" Target="../media/image152.png"/></Relationships>
</file>

<file path=ppt/slides/_rels/slide26.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customXml" Target="../ink/ink122.xml"/><Relationship Id="rId4" Type="http://schemas.openxmlformats.org/officeDocument/2006/relationships/image" Target="../media/image760.png"/></Relationships>
</file>

<file path=ppt/slides/_rels/slide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customXml" Target="../ink/ink128.xml"/><Relationship Id="rId18" Type="http://schemas.openxmlformats.org/officeDocument/2006/relationships/image" Target="../media/image165.png"/><Relationship Id="rId3" Type="http://schemas.openxmlformats.org/officeDocument/2006/relationships/customXml" Target="../ink/ink123.xml"/><Relationship Id="rId21" Type="http://schemas.openxmlformats.org/officeDocument/2006/relationships/customXml" Target="../ink/ink132.xml"/><Relationship Id="rId7" Type="http://schemas.openxmlformats.org/officeDocument/2006/relationships/customXml" Target="../ink/ink125.xml"/><Relationship Id="rId12" Type="http://schemas.openxmlformats.org/officeDocument/2006/relationships/image" Target="../media/image162.png"/><Relationship Id="rId17" Type="http://schemas.openxmlformats.org/officeDocument/2006/relationships/customXml" Target="../ink/ink130.xml"/><Relationship Id="rId2" Type="http://schemas.openxmlformats.org/officeDocument/2006/relationships/image" Target="../media/image89.png"/><Relationship Id="rId16" Type="http://schemas.openxmlformats.org/officeDocument/2006/relationships/image" Target="../media/image164.png"/><Relationship Id="rId20"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customXml" Target="../ink/ink127.xml"/><Relationship Id="rId5" Type="http://schemas.openxmlformats.org/officeDocument/2006/relationships/customXml" Target="../ink/ink124.xml"/><Relationship Id="rId15" Type="http://schemas.openxmlformats.org/officeDocument/2006/relationships/customXml" Target="../ink/ink129.xml"/><Relationship Id="rId10" Type="http://schemas.openxmlformats.org/officeDocument/2006/relationships/image" Target="../media/image161.png"/><Relationship Id="rId19" Type="http://schemas.openxmlformats.org/officeDocument/2006/relationships/customXml" Target="../ink/ink131.xml"/><Relationship Id="rId4" Type="http://schemas.openxmlformats.org/officeDocument/2006/relationships/image" Target="../media/image800.png"/><Relationship Id="rId9" Type="http://schemas.openxmlformats.org/officeDocument/2006/relationships/customXml" Target="../ink/ink126.xml"/><Relationship Id="rId14" Type="http://schemas.openxmlformats.org/officeDocument/2006/relationships/image" Target="../media/image163.png"/><Relationship Id="rId22" Type="http://schemas.openxmlformats.org/officeDocument/2006/relationships/image" Target="../media/image167.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customXml" Target="../ink/ink1.xml"/><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customXml" Target="../ink/ink3.xml"/><Relationship Id="rId5" Type="http://schemas.openxmlformats.org/officeDocument/2006/relationships/oleObject" Target="../embeddings/oleObject1.bin"/><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91.wmf"/><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2.wmf"/><Relationship Id="rId5" Type="http://schemas.openxmlformats.org/officeDocument/2006/relationships/oleObject" Target="../embeddings/oleObject6.bin"/><Relationship Id="rId4" Type="http://schemas.openxmlformats.org/officeDocument/2006/relationships/image" Target="../media/image9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92.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95.jpeg"/><Relationship Id="rId4" Type="http://schemas.openxmlformats.org/officeDocument/2006/relationships/image" Target="../media/image94.jpeg"/></Relationships>
</file>

<file path=ppt/slides/_rels/slide3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customXml" Target="../ink/ink133.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customXml" Target="../ink/ink134.xml"/></Relationships>
</file>

<file path=ppt/slides/_rels/slide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customXml" Target="../ink/ink137.xml"/><Relationship Id="rId3" Type="http://schemas.openxmlformats.org/officeDocument/2006/relationships/image" Target="../media/image102.png"/><Relationship Id="rId7" Type="http://schemas.openxmlformats.org/officeDocument/2006/relationships/image" Target="../media/image182.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customXml" Target="../ink/ink136.xml"/><Relationship Id="rId11" Type="http://schemas.openxmlformats.org/officeDocument/2006/relationships/image" Target="../media/image184.png"/><Relationship Id="rId5" Type="http://schemas.openxmlformats.org/officeDocument/2006/relationships/image" Target="../media/image930.png"/><Relationship Id="rId10" Type="http://schemas.openxmlformats.org/officeDocument/2006/relationships/customXml" Target="../ink/ink138.xml"/><Relationship Id="rId4" Type="http://schemas.openxmlformats.org/officeDocument/2006/relationships/customXml" Target="../ink/ink135.xml"/><Relationship Id="rId9" Type="http://schemas.openxmlformats.org/officeDocument/2006/relationships/image" Target="../media/image183.png"/></Relationships>
</file>

<file path=ppt/slides/_rels/slide39.xml.rels><?xml version="1.0" encoding="UTF-8" standalone="yes"?>
<Relationships xmlns="http://schemas.openxmlformats.org/package/2006/relationships"><Relationship Id="rId8" Type="http://schemas.openxmlformats.org/officeDocument/2006/relationships/image" Target="../media/image105.jpeg"/><Relationship Id="rId13" Type="http://schemas.openxmlformats.org/officeDocument/2006/relationships/customXml" Target="../ink/ink141.xml"/><Relationship Id="rId18" Type="http://schemas.openxmlformats.org/officeDocument/2006/relationships/image" Target="../media/image192.png"/><Relationship Id="rId3" Type="http://schemas.openxmlformats.org/officeDocument/2006/relationships/notesSlide" Target="../notesSlides/notesSlide20.xml"/><Relationship Id="rId21" Type="http://schemas.openxmlformats.org/officeDocument/2006/relationships/customXml" Target="../ink/ink145.xml"/><Relationship Id="rId7" Type="http://schemas.openxmlformats.org/officeDocument/2006/relationships/image" Target="../media/image104.wmf"/><Relationship Id="rId12" Type="http://schemas.openxmlformats.org/officeDocument/2006/relationships/image" Target="../media/image189.png"/><Relationship Id="rId17" Type="http://schemas.openxmlformats.org/officeDocument/2006/relationships/customXml" Target="../ink/ink143.xml"/><Relationship Id="rId2" Type="http://schemas.openxmlformats.org/officeDocument/2006/relationships/slideLayout" Target="../slideLayouts/slideLayout4.xml"/><Relationship Id="rId16" Type="http://schemas.openxmlformats.org/officeDocument/2006/relationships/image" Target="../media/image191.png"/><Relationship Id="rId20" Type="http://schemas.openxmlformats.org/officeDocument/2006/relationships/image" Target="../media/image193.png"/><Relationship Id="rId1" Type="http://schemas.openxmlformats.org/officeDocument/2006/relationships/vmlDrawing" Target="../drawings/vmlDrawing8.vml"/><Relationship Id="rId6" Type="http://schemas.openxmlformats.org/officeDocument/2006/relationships/oleObject" Target="../embeddings/oleObject9.bin"/><Relationship Id="rId11" Type="http://schemas.openxmlformats.org/officeDocument/2006/relationships/customXml" Target="../ink/ink140.xml"/><Relationship Id="rId24" Type="http://schemas.openxmlformats.org/officeDocument/2006/relationships/image" Target="../media/image195.png"/><Relationship Id="rId5" Type="http://schemas.openxmlformats.org/officeDocument/2006/relationships/image" Target="../media/image103.wmf"/><Relationship Id="rId15" Type="http://schemas.openxmlformats.org/officeDocument/2006/relationships/customXml" Target="../ink/ink142.xml"/><Relationship Id="rId23" Type="http://schemas.openxmlformats.org/officeDocument/2006/relationships/customXml" Target="../ink/ink146.xml"/><Relationship Id="rId10" Type="http://schemas.openxmlformats.org/officeDocument/2006/relationships/image" Target="../media/image188.png"/><Relationship Id="rId19" Type="http://schemas.openxmlformats.org/officeDocument/2006/relationships/customXml" Target="../ink/ink144.xml"/><Relationship Id="rId4" Type="http://schemas.openxmlformats.org/officeDocument/2006/relationships/oleObject" Target="../embeddings/oleObject8.bin"/><Relationship Id="rId9" Type="http://schemas.openxmlformats.org/officeDocument/2006/relationships/customXml" Target="../ink/ink139.xml"/><Relationship Id="rId14" Type="http://schemas.openxmlformats.org/officeDocument/2006/relationships/image" Target="../media/image190.png"/><Relationship Id="rId22" Type="http://schemas.openxmlformats.org/officeDocument/2006/relationships/image" Target="../media/image19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7.xml"/><Relationship Id="rId18" Type="http://schemas.openxmlformats.org/officeDocument/2006/relationships/image" Target="../media/image14.png"/><Relationship Id="rId3" Type="http://schemas.openxmlformats.org/officeDocument/2006/relationships/notesSlide" Target="../notesSlides/notesSlide3.xml"/><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11.png"/><Relationship Id="rId17" Type="http://schemas.openxmlformats.org/officeDocument/2006/relationships/customXml" Target="../ink/ink9.xml"/><Relationship Id="rId2" Type="http://schemas.openxmlformats.org/officeDocument/2006/relationships/slideLayout" Target="../slideLayouts/slideLayout2.xml"/><Relationship Id="rId16" Type="http://schemas.openxmlformats.org/officeDocument/2006/relationships/image" Target="../media/image13.png"/><Relationship Id="rId20" Type="http://schemas.openxmlformats.org/officeDocument/2006/relationships/image" Target="../media/image15.png"/><Relationship Id="rId1" Type="http://schemas.openxmlformats.org/officeDocument/2006/relationships/vmlDrawing" Target="../drawings/vmlDrawing2.vml"/><Relationship Id="rId6" Type="http://schemas.openxmlformats.org/officeDocument/2006/relationships/image" Target="../media/image7.png"/><Relationship Id="rId11" Type="http://schemas.openxmlformats.org/officeDocument/2006/relationships/customXml" Target="../ink/ink6.xml"/><Relationship Id="rId24" Type="http://schemas.openxmlformats.org/officeDocument/2006/relationships/image" Target="../media/image17.png"/><Relationship Id="rId5" Type="http://schemas.openxmlformats.org/officeDocument/2006/relationships/image" Target="../media/image4.wmf"/><Relationship Id="rId15" Type="http://schemas.openxmlformats.org/officeDocument/2006/relationships/customXml" Target="../ink/ink8.xml"/><Relationship Id="rId23" Type="http://schemas.openxmlformats.org/officeDocument/2006/relationships/customXml" Target="../ink/ink12.xml"/><Relationship Id="rId10" Type="http://schemas.openxmlformats.org/officeDocument/2006/relationships/image" Target="../media/image10.png"/><Relationship Id="rId19" Type="http://schemas.openxmlformats.org/officeDocument/2006/relationships/customXml" Target="../ink/ink10.xml"/><Relationship Id="rId4" Type="http://schemas.openxmlformats.org/officeDocument/2006/relationships/oleObject" Target="../embeddings/oleObject2.bin"/><Relationship Id="rId9" Type="http://schemas.openxmlformats.org/officeDocument/2006/relationships/customXml" Target="../ink/ink5.xml"/><Relationship Id="rId14" Type="http://schemas.openxmlformats.org/officeDocument/2006/relationships/image" Target="../media/image12.png"/><Relationship Id="rId22"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990.png"/><Relationship Id="rId3" Type="http://schemas.openxmlformats.org/officeDocument/2006/relationships/notesSlide" Target="../notesSlides/notesSlide21.xml"/><Relationship Id="rId7" Type="http://schemas.openxmlformats.org/officeDocument/2006/relationships/image" Target="../media/image980.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customXml" Target="../ink/ink147.xml"/><Relationship Id="rId5" Type="http://schemas.openxmlformats.org/officeDocument/2006/relationships/image" Target="../media/image106.wmf"/><Relationship Id="rId4" Type="http://schemas.openxmlformats.org/officeDocument/2006/relationships/oleObject" Target="../embeddings/oleObject10.bin"/><Relationship Id="rId9" Type="http://schemas.openxmlformats.org/officeDocument/2006/relationships/image" Target="../media/image10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000.png"/><Relationship Id="rId4" Type="http://schemas.openxmlformats.org/officeDocument/2006/relationships/image" Target="../media/image990.png"/></Relationships>
</file>

<file path=ppt/slides/_rels/slide47.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58.wmf"/><Relationship Id="rId5" Type="http://schemas.openxmlformats.org/officeDocument/2006/relationships/oleObject" Target="../embeddings/oleObject11.bin"/><Relationship Id="rId4" Type="http://schemas.openxmlformats.org/officeDocument/2006/relationships/image" Target="../media/image159.jpeg"/></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4.xml"/><Relationship Id="rId7" Type="http://schemas.openxmlformats.org/officeDocument/2006/relationships/customXml" Target="../ink/ink13.xml"/><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png"/><Relationship Id="rId11" Type="http://schemas.openxmlformats.org/officeDocument/2006/relationships/customXml" Target="../ink/ink15.xml"/><Relationship Id="rId5" Type="http://schemas.openxmlformats.org/officeDocument/2006/relationships/image" Target="../media/image8.wmf"/><Relationship Id="rId10" Type="http://schemas.openxmlformats.org/officeDocument/2006/relationships/image" Target="../media/image21.png"/><Relationship Id="rId4" Type="http://schemas.openxmlformats.org/officeDocument/2006/relationships/oleObject" Target="../embeddings/oleObject3.bin"/><Relationship Id="rId9" Type="http://schemas.openxmlformats.org/officeDocument/2006/relationships/customXml" Target="../ink/ink14.xml"/></Relationships>
</file>

<file path=ppt/slides/_rels/slide50.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customXml" Target="../ink/ink152.xml"/><Relationship Id="rId3" Type="http://schemas.openxmlformats.org/officeDocument/2006/relationships/image" Target="../media/image172.png"/><Relationship Id="rId7" Type="http://schemas.openxmlformats.org/officeDocument/2006/relationships/customXml" Target="../ink/ink149.xml"/><Relationship Id="rId12" Type="http://schemas.openxmlformats.org/officeDocument/2006/relationships/image" Target="../media/image1240.png"/><Relationship Id="rId2" Type="http://schemas.openxmlformats.org/officeDocument/2006/relationships/image" Target="../media/image171.png"/><Relationship Id="rId16" Type="http://schemas.openxmlformats.org/officeDocument/2006/relationships/image" Target="../media/image1260.png"/><Relationship Id="rId1" Type="http://schemas.openxmlformats.org/officeDocument/2006/relationships/slideLayout" Target="../slideLayouts/slideLayout2.xml"/><Relationship Id="rId6" Type="http://schemas.openxmlformats.org/officeDocument/2006/relationships/image" Target="../media/image1211.png"/><Relationship Id="rId11" Type="http://schemas.openxmlformats.org/officeDocument/2006/relationships/customXml" Target="../ink/ink151.xml"/><Relationship Id="rId5" Type="http://schemas.openxmlformats.org/officeDocument/2006/relationships/customXml" Target="../ink/ink148.xml"/><Relationship Id="rId15" Type="http://schemas.openxmlformats.org/officeDocument/2006/relationships/customXml" Target="../ink/ink153.xml"/><Relationship Id="rId10" Type="http://schemas.openxmlformats.org/officeDocument/2006/relationships/image" Target="../media/image1230.png"/><Relationship Id="rId4" Type="http://schemas.openxmlformats.org/officeDocument/2006/relationships/image" Target="../media/image173.png"/><Relationship Id="rId9" Type="http://schemas.openxmlformats.org/officeDocument/2006/relationships/customXml" Target="../ink/ink150.xml"/><Relationship Id="rId14" Type="http://schemas.openxmlformats.org/officeDocument/2006/relationships/image" Target="../media/image1250.png"/></Relationships>
</file>

<file path=ppt/slides/_rels/slide51.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280.png"/><Relationship Id="rId4" Type="http://schemas.openxmlformats.org/officeDocument/2006/relationships/customXml" Target="../ink/ink154.xml"/></Relationships>
</file>

<file path=ppt/slides/_rels/slide52.xml.rels><?xml version="1.0" encoding="UTF-8" standalone="yes"?>
<Relationships xmlns="http://schemas.openxmlformats.org/package/2006/relationships"><Relationship Id="rId3" Type="http://schemas.openxmlformats.org/officeDocument/2006/relationships/image" Target="../media/image175.jpeg"/><Relationship Id="rId7" Type="http://schemas.openxmlformats.org/officeDocument/2006/relationships/image" Target="../media/image13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customXml" Target="../ink/ink156.xml"/><Relationship Id="rId5" Type="http://schemas.openxmlformats.org/officeDocument/2006/relationships/image" Target="../media/image1300.png"/><Relationship Id="rId4" Type="http://schemas.openxmlformats.org/officeDocument/2006/relationships/customXml" Target="../ink/ink15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76.wmf"/><Relationship Id="rId4" Type="http://schemas.openxmlformats.org/officeDocument/2006/relationships/oleObject" Target="../embeddings/oleObject12.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77.wmf"/><Relationship Id="rId5" Type="http://schemas.openxmlformats.org/officeDocument/2006/relationships/oleObject" Target="../embeddings/oleObject13.bin"/><Relationship Id="rId4" Type="http://schemas.openxmlformats.org/officeDocument/2006/relationships/image" Target="../media/image178.wmf"/></Relationships>
</file>

<file path=ppt/slides/_rels/slide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customXml" Target="../ink/ink23.xml"/><Relationship Id="rId26" Type="http://schemas.openxmlformats.org/officeDocument/2006/relationships/customXml" Target="../ink/ink27.xml"/><Relationship Id="rId21" Type="http://schemas.openxmlformats.org/officeDocument/2006/relationships/image" Target="../media/image33.png"/><Relationship Id="rId34" Type="http://schemas.openxmlformats.org/officeDocument/2006/relationships/customXml" Target="../ink/ink31.xml"/><Relationship Id="rId7" Type="http://schemas.openxmlformats.org/officeDocument/2006/relationships/image" Target="../media/image1210.png"/><Relationship Id="rId12" Type="http://schemas.openxmlformats.org/officeDocument/2006/relationships/customXml" Target="../ink/ink20.xml"/><Relationship Id="rId17" Type="http://schemas.openxmlformats.org/officeDocument/2006/relationships/image" Target="../media/image31.png"/><Relationship Id="rId25" Type="http://schemas.openxmlformats.org/officeDocument/2006/relationships/image" Target="../media/image35.png"/><Relationship Id="rId33" Type="http://schemas.openxmlformats.org/officeDocument/2006/relationships/image" Target="../media/image38.png"/><Relationship Id="rId2" Type="http://schemas.openxmlformats.org/officeDocument/2006/relationships/image" Target="../media/image19.png"/><Relationship Id="rId16" Type="http://schemas.openxmlformats.org/officeDocument/2006/relationships/customXml" Target="../ink/ink22.xml"/><Relationship Id="rId20" Type="http://schemas.openxmlformats.org/officeDocument/2006/relationships/customXml" Target="../ink/ink24.xml"/><Relationship Id="rId29"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image" Target="../media/image28.png"/><Relationship Id="rId24" Type="http://schemas.openxmlformats.org/officeDocument/2006/relationships/customXml" Target="../ink/ink26.xml"/><Relationship Id="rId32" Type="http://schemas.openxmlformats.org/officeDocument/2006/relationships/customXml" Target="../ink/ink30.xml"/><Relationship Id="rId37" Type="http://schemas.openxmlformats.org/officeDocument/2006/relationships/image" Target="../media/image40.png"/><Relationship Id="rId5" Type="http://schemas.openxmlformats.org/officeDocument/2006/relationships/image" Target="../media/image26.png"/><Relationship Id="rId15" Type="http://schemas.openxmlformats.org/officeDocument/2006/relationships/image" Target="../media/image30.png"/><Relationship Id="rId23" Type="http://schemas.openxmlformats.org/officeDocument/2006/relationships/image" Target="../media/image34.png"/><Relationship Id="rId28" Type="http://schemas.openxmlformats.org/officeDocument/2006/relationships/customXml" Target="../ink/ink28.xml"/><Relationship Id="rId36" Type="http://schemas.openxmlformats.org/officeDocument/2006/relationships/customXml" Target="../ink/ink32.xml"/><Relationship Id="rId10" Type="http://schemas.openxmlformats.org/officeDocument/2006/relationships/customXml" Target="../ink/ink19.xml"/><Relationship Id="rId19" Type="http://schemas.openxmlformats.org/officeDocument/2006/relationships/image" Target="../media/image32.png"/><Relationship Id="rId31" Type="http://schemas.openxmlformats.org/officeDocument/2006/relationships/image" Target="../media/image37.png"/><Relationship Id="rId4" Type="http://schemas.openxmlformats.org/officeDocument/2006/relationships/image" Target="../media/image25.png"/><Relationship Id="rId9" Type="http://schemas.openxmlformats.org/officeDocument/2006/relationships/image" Target="../media/image139.png"/><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media/image27.png"/><Relationship Id="rId30" Type="http://schemas.openxmlformats.org/officeDocument/2006/relationships/customXml" Target="../ink/ink29.xml"/><Relationship Id="rId35" Type="http://schemas.openxmlformats.org/officeDocument/2006/relationships/image" Target="../media/image39.png"/><Relationship Id="rId8" Type="http://schemas.openxmlformats.org/officeDocument/2006/relationships/customXml" Target="../ink/ink18.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410.png"/><Relationship Id="rId18" Type="http://schemas.openxmlformats.org/officeDocument/2006/relationships/customXml" Target="../ink/ink39.xml"/><Relationship Id="rId26" Type="http://schemas.openxmlformats.org/officeDocument/2006/relationships/customXml" Target="../ink/ink43.xml"/><Relationship Id="rId3" Type="http://schemas.openxmlformats.org/officeDocument/2006/relationships/image" Target="../media/image42.png"/><Relationship Id="rId21" Type="http://schemas.openxmlformats.org/officeDocument/2006/relationships/image" Target="../media/image451.png"/><Relationship Id="rId7" Type="http://schemas.openxmlformats.org/officeDocument/2006/relationships/image" Target="../media/image186.png"/><Relationship Id="rId12" Type="http://schemas.openxmlformats.org/officeDocument/2006/relationships/customXml" Target="../ink/ink36.xml"/><Relationship Id="rId17" Type="http://schemas.openxmlformats.org/officeDocument/2006/relationships/image" Target="../media/image430.png"/><Relationship Id="rId25" Type="http://schemas.openxmlformats.org/officeDocument/2006/relationships/image" Target="../media/image47.png"/><Relationship Id="rId2" Type="http://schemas.openxmlformats.org/officeDocument/2006/relationships/image" Target="../media/image41.png"/><Relationship Id="rId16" Type="http://schemas.openxmlformats.org/officeDocument/2006/relationships/customXml" Target="../ink/ink38.xml"/><Relationship Id="rId20" Type="http://schemas.openxmlformats.org/officeDocument/2006/relationships/customXml" Target="../ink/ink40.xml"/><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customXml" Target="../ink/ink33.xml"/><Relationship Id="rId11" Type="http://schemas.openxmlformats.org/officeDocument/2006/relationships/image" Target="../media/image400.png"/><Relationship Id="rId24" Type="http://schemas.openxmlformats.org/officeDocument/2006/relationships/customXml" Target="../ink/ink42.xml"/><Relationship Id="rId5" Type="http://schemas.openxmlformats.org/officeDocument/2006/relationships/image" Target="../media/image44.png"/><Relationship Id="rId15" Type="http://schemas.openxmlformats.org/officeDocument/2006/relationships/image" Target="../media/image420.png"/><Relationship Id="rId23" Type="http://schemas.openxmlformats.org/officeDocument/2006/relationships/image" Target="../media/image461.png"/><Relationship Id="rId28" Type="http://schemas.openxmlformats.org/officeDocument/2006/relationships/customXml" Target="../ink/ink44.xml"/><Relationship Id="rId10" Type="http://schemas.openxmlformats.org/officeDocument/2006/relationships/customXml" Target="../ink/ink35.xml"/><Relationship Id="rId19" Type="http://schemas.openxmlformats.org/officeDocument/2006/relationships/image" Target="../media/image440.png"/><Relationship Id="rId4" Type="http://schemas.openxmlformats.org/officeDocument/2006/relationships/image" Target="../media/image43.png"/><Relationship Id="rId9" Type="http://schemas.openxmlformats.org/officeDocument/2006/relationships/image" Target="../media/image196.png"/><Relationship Id="rId14" Type="http://schemas.openxmlformats.org/officeDocument/2006/relationships/customXml" Target="../ink/ink37.xml"/><Relationship Id="rId22" Type="http://schemas.openxmlformats.org/officeDocument/2006/relationships/customXml" Target="../ink/ink41.xml"/><Relationship Id="rId27"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p:txBody>
          <a:bodyPr/>
          <a:lstStyle/>
          <a:p>
            <a:pPr eaLnBrk="1" hangingPunct="1">
              <a:buFont typeface="Wingdings" pitchFamily="2" charset="2"/>
              <a:buNone/>
            </a:pPr>
            <a:endParaRPr lang="en-AU"/>
          </a:p>
          <a:p>
            <a:pPr eaLnBrk="1" hangingPunct="1">
              <a:buFont typeface="Wingdings" pitchFamily="2" charset="2"/>
              <a:buNone/>
            </a:pPr>
            <a:endParaRPr lang="en-AU"/>
          </a:p>
          <a:p>
            <a:pPr eaLnBrk="1" hangingPunct="1">
              <a:buFont typeface="Wingdings" pitchFamily="2" charset="2"/>
              <a:buNone/>
            </a:pPr>
            <a:endParaRPr lang="en-US"/>
          </a:p>
        </p:txBody>
      </p:sp>
      <p:sp>
        <p:nvSpPr>
          <p:cNvPr id="43011" name="Text Box 4"/>
          <p:cNvSpPr txBox="1">
            <a:spLocks noChangeArrowheads="1"/>
          </p:cNvSpPr>
          <p:nvPr/>
        </p:nvSpPr>
        <p:spPr bwMode="auto">
          <a:xfrm>
            <a:off x="395288" y="1974850"/>
            <a:ext cx="8640762" cy="1592488"/>
          </a:xfrm>
          <a:prstGeom prst="rect">
            <a:avLst/>
          </a:prstGeom>
          <a:noFill/>
          <a:ln w="9525" algn="ctr">
            <a:noFill/>
            <a:miter lim="800000"/>
            <a:headEnd/>
            <a:tailEnd/>
          </a:ln>
        </p:spPr>
        <p:txBody>
          <a:bodyPr lIns="92075" tIns="46038" rIns="92075" bIns="46038">
            <a:spAutoFit/>
          </a:bodyPr>
          <a:lstStyle/>
          <a:p>
            <a:pPr>
              <a:lnSpc>
                <a:spcPct val="87000"/>
              </a:lnSpc>
            </a:pPr>
            <a:endParaRPr lang="en-AU" sz="2000" b="1" dirty="0">
              <a:solidFill>
                <a:srgbClr val="FFFF00"/>
              </a:solidFill>
              <a:latin typeface="Verdana" pitchFamily="34" charset="0"/>
            </a:endParaRPr>
          </a:p>
          <a:p>
            <a:pPr>
              <a:lnSpc>
                <a:spcPct val="87000"/>
              </a:lnSpc>
            </a:pPr>
            <a:endParaRPr lang="en-AU" sz="2000" b="1" dirty="0">
              <a:latin typeface="Verdana" pitchFamily="34" charset="0"/>
            </a:endParaRPr>
          </a:p>
          <a:p>
            <a:pPr>
              <a:lnSpc>
                <a:spcPct val="87000"/>
              </a:lnSpc>
            </a:pPr>
            <a:r>
              <a:rPr lang="en-AU" sz="2000" b="1" dirty="0">
                <a:latin typeface="Verdana" pitchFamily="34" charset="0"/>
              </a:rPr>
              <a:t>Introductory Circuit Analysis, </a:t>
            </a:r>
            <a:r>
              <a:rPr lang="en-AU" sz="2000" b="1" dirty="0" err="1">
                <a:latin typeface="Verdana" pitchFamily="34" charset="0"/>
              </a:rPr>
              <a:t>Boylestad</a:t>
            </a:r>
            <a:r>
              <a:rPr lang="en-AU" sz="2000" b="1" dirty="0">
                <a:latin typeface="Verdana" pitchFamily="34" charset="0"/>
              </a:rPr>
              <a:t>,  12</a:t>
            </a:r>
            <a:r>
              <a:rPr lang="en-AU" sz="2000" b="1" baseline="30000" dirty="0">
                <a:latin typeface="Verdana" pitchFamily="34" charset="0"/>
              </a:rPr>
              <a:t>th</a:t>
            </a:r>
            <a:r>
              <a:rPr lang="en-AU" sz="2000" b="1" dirty="0">
                <a:latin typeface="Verdana" pitchFamily="34" charset="0"/>
              </a:rPr>
              <a:t> Ed</a:t>
            </a:r>
          </a:p>
          <a:p>
            <a:pPr>
              <a:lnSpc>
                <a:spcPct val="87000"/>
              </a:lnSpc>
            </a:pPr>
            <a:endParaRPr lang="en-AU" sz="2000" b="1" dirty="0">
              <a:latin typeface="Verdana" pitchFamily="34" charset="0"/>
            </a:endParaRPr>
          </a:p>
          <a:p>
            <a:pPr>
              <a:lnSpc>
                <a:spcPct val="87000"/>
              </a:lnSpc>
            </a:pPr>
            <a:r>
              <a:rPr lang="en-US" sz="2000" b="1" dirty="0">
                <a:latin typeface="Verdana" pitchFamily="34" charset="0"/>
              </a:rPr>
              <a:t>Lecture 11</a:t>
            </a:r>
          </a:p>
          <a:p>
            <a:pPr>
              <a:lnSpc>
                <a:spcPct val="87000"/>
              </a:lnSpc>
            </a:pPr>
            <a:r>
              <a:rPr lang="en-US" sz="1200" b="1" dirty="0">
                <a:latin typeface="Verdana" pitchFamily="34" charset="0"/>
              </a:rPr>
              <a:t>Attribution Nidhal Abdulaziz</a:t>
            </a:r>
          </a:p>
        </p:txBody>
      </p:sp>
      <p:sp>
        <p:nvSpPr>
          <p:cNvPr id="43012" name="Text Box 5"/>
          <p:cNvSpPr txBox="1">
            <a:spLocks noChangeArrowheads="1"/>
          </p:cNvSpPr>
          <p:nvPr/>
        </p:nvSpPr>
        <p:spPr bwMode="auto">
          <a:xfrm>
            <a:off x="393700" y="1139825"/>
            <a:ext cx="7632700" cy="467821"/>
          </a:xfrm>
          <a:prstGeom prst="rect">
            <a:avLst/>
          </a:prstGeom>
          <a:noFill/>
          <a:ln w="9525" algn="ctr">
            <a:noFill/>
            <a:miter lim="800000"/>
            <a:headEnd/>
            <a:tailEnd/>
          </a:ln>
        </p:spPr>
        <p:txBody>
          <a:bodyPr lIns="92075" tIns="46038" rIns="92075" bIns="46038">
            <a:spAutoFit/>
          </a:bodyPr>
          <a:lstStyle/>
          <a:p>
            <a:pPr>
              <a:lnSpc>
                <a:spcPct val="87000"/>
              </a:lnSpc>
              <a:spcBef>
                <a:spcPct val="50000"/>
              </a:spcBef>
            </a:pPr>
            <a:r>
              <a:rPr lang="en-AU" sz="2800" b="1" dirty="0">
                <a:latin typeface="Verdana" pitchFamily="34" charset="0"/>
              </a:rPr>
              <a:t>ENGG104 Electrical Systems</a:t>
            </a:r>
            <a:endParaRPr lang="en-US" sz="2800" b="1" dirty="0">
              <a:latin typeface="Verdana" pitchFamily="34" charset="0"/>
            </a:endParaRPr>
          </a:p>
        </p:txBody>
      </p:sp>
      <p:sp>
        <p:nvSpPr>
          <p:cNvPr id="7" name="Slide Number Placeholder 6"/>
          <p:cNvSpPr>
            <a:spLocks noGrp="1"/>
          </p:cNvSpPr>
          <p:nvPr>
            <p:ph type="sldNum" sz="quarter" idx="12"/>
          </p:nvPr>
        </p:nvSpPr>
        <p:spPr/>
        <p:txBody>
          <a:bodyPr/>
          <a:lstStyle/>
          <a:p>
            <a:pPr>
              <a:defRPr/>
            </a:pPr>
            <a:fld id="{4797419A-9135-4A2B-8432-3CD396A1611C}" type="slidenum">
              <a:rPr lang="en-AU" altLang="en-US" smtClean="0"/>
              <a:pPr>
                <a:defRPr/>
              </a:pPr>
              <a:t>1</a:t>
            </a:fld>
            <a:endParaRPr lang="en-AU" altLang="en-US" dirty="0"/>
          </a:p>
        </p:txBody>
      </p:sp>
    </p:spTree>
  </p:cSld>
  <p:clrMapOvr>
    <a:masterClrMapping/>
  </p:clrMapOvr>
  <p:transition spd="slow" advTm="5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28625" y="601663"/>
            <a:ext cx="7759700" cy="684212"/>
          </a:xfrm>
        </p:spPr>
        <p:txBody>
          <a:bodyPr/>
          <a:lstStyle/>
          <a:p>
            <a:r>
              <a:rPr lang="en-AU"/>
              <a:t>Example 4</a:t>
            </a:r>
          </a:p>
        </p:txBody>
      </p:sp>
      <p:pic>
        <p:nvPicPr>
          <p:cNvPr id="31747" name="Picture 2"/>
          <p:cNvPicPr>
            <a:picLocks noGrp="1" noChangeAspect="1" noChangeArrowheads="1"/>
          </p:cNvPicPr>
          <p:nvPr>
            <p:ph idx="1"/>
          </p:nvPr>
        </p:nvPicPr>
        <p:blipFill>
          <a:blip r:embed="rId2"/>
          <a:srcRect/>
          <a:stretch>
            <a:fillRect/>
          </a:stretch>
        </p:blipFill>
        <p:spPr>
          <a:xfrm>
            <a:off x="500063" y="1285875"/>
            <a:ext cx="6629400" cy="685800"/>
          </a:xfrm>
        </p:spPr>
      </p:pic>
      <p:pic>
        <p:nvPicPr>
          <p:cNvPr id="31748" name="Picture 3"/>
          <p:cNvPicPr>
            <a:picLocks noChangeAspect="1" noChangeArrowheads="1"/>
          </p:cNvPicPr>
          <p:nvPr/>
        </p:nvPicPr>
        <p:blipFill>
          <a:blip r:embed="rId3"/>
          <a:srcRect/>
          <a:stretch>
            <a:fillRect/>
          </a:stretch>
        </p:blipFill>
        <p:spPr bwMode="auto">
          <a:xfrm>
            <a:off x="500063" y="2000250"/>
            <a:ext cx="1981200" cy="2638425"/>
          </a:xfrm>
          <a:prstGeom prst="rect">
            <a:avLst/>
          </a:prstGeom>
          <a:noFill/>
          <a:ln w="9525">
            <a:noFill/>
            <a:miter lim="800000"/>
            <a:headEnd/>
            <a:tailEnd/>
          </a:ln>
        </p:spPr>
      </p:pic>
      <p:pic>
        <p:nvPicPr>
          <p:cNvPr id="86020" name="Picture 4"/>
          <p:cNvPicPr>
            <a:picLocks noChangeAspect="1" noChangeArrowheads="1"/>
          </p:cNvPicPr>
          <p:nvPr/>
        </p:nvPicPr>
        <p:blipFill>
          <a:blip r:embed="rId4"/>
          <a:srcRect/>
          <a:stretch>
            <a:fillRect/>
          </a:stretch>
        </p:blipFill>
        <p:spPr bwMode="auto">
          <a:xfrm>
            <a:off x="428625" y="4619625"/>
            <a:ext cx="6581775" cy="2238375"/>
          </a:xfrm>
          <a:prstGeom prst="rect">
            <a:avLst/>
          </a:prstGeom>
          <a:noFill/>
          <a:ln w="9525">
            <a:noFill/>
            <a:miter lim="800000"/>
            <a:headEnd/>
            <a:tailEnd/>
          </a:ln>
        </p:spPr>
      </p:pic>
      <p:pic>
        <p:nvPicPr>
          <p:cNvPr id="86021" name="Picture 5"/>
          <p:cNvPicPr>
            <a:picLocks noChangeAspect="1" noChangeArrowheads="1"/>
          </p:cNvPicPr>
          <p:nvPr/>
        </p:nvPicPr>
        <p:blipFill>
          <a:blip r:embed="rId5"/>
          <a:srcRect/>
          <a:stretch>
            <a:fillRect/>
          </a:stretch>
        </p:blipFill>
        <p:spPr bwMode="auto">
          <a:xfrm>
            <a:off x="4214813" y="2143125"/>
            <a:ext cx="3529012" cy="253365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7315A22B-91B0-479A-8C65-8CD6DB8DF73B}" type="slidenum">
              <a:rPr lang="en-US" smtClean="0"/>
              <a:pPr>
                <a:defRPr/>
              </a:pPr>
              <a:t>10</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wipe(down)">
                                      <p:cBhvr>
                                        <p:cTn id="7" dur="500"/>
                                        <p:tgtEl>
                                          <p:spTgt spid="8602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86021"/>
                                        </p:tgtEl>
                                        <p:attrNameLst>
                                          <p:attrName>style.visibility</p:attrName>
                                        </p:attrNameLst>
                                      </p:cBhvr>
                                      <p:to>
                                        <p:strVal val="visible"/>
                                      </p:to>
                                    </p:set>
                                    <p:anim calcmode="lin" valueType="num">
                                      <p:cBhvr>
                                        <p:cTn id="12" dur="1000" fill="hold"/>
                                        <p:tgtEl>
                                          <p:spTgt spid="86021"/>
                                        </p:tgtEl>
                                        <p:attrNameLst>
                                          <p:attrName>ppt_w</p:attrName>
                                        </p:attrNameLst>
                                      </p:cBhvr>
                                      <p:tavLst>
                                        <p:tav tm="0">
                                          <p:val>
                                            <p:strVal val="#ppt_w*0.70"/>
                                          </p:val>
                                        </p:tav>
                                        <p:tav tm="100000">
                                          <p:val>
                                            <p:strVal val="#ppt_w"/>
                                          </p:val>
                                        </p:tav>
                                      </p:tavLst>
                                    </p:anim>
                                    <p:anim calcmode="lin" valueType="num">
                                      <p:cBhvr>
                                        <p:cTn id="13" dur="1000" fill="hold"/>
                                        <p:tgtEl>
                                          <p:spTgt spid="86021"/>
                                        </p:tgtEl>
                                        <p:attrNameLst>
                                          <p:attrName>ppt_h</p:attrName>
                                        </p:attrNameLst>
                                      </p:cBhvr>
                                      <p:tavLst>
                                        <p:tav tm="0">
                                          <p:val>
                                            <p:strVal val="#ppt_h"/>
                                          </p:val>
                                        </p:tav>
                                        <p:tav tm="100000">
                                          <p:val>
                                            <p:strVal val="#ppt_h"/>
                                          </p:val>
                                        </p:tav>
                                      </p:tavLst>
                                    </p:anim>
                                    <p:animEffect transition="in" filter="fade">
                                      <p:cBhvr>
                                        <p:cTn id="14" dur="10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5613" y="619125"/>
            <a:ext cx="7759700" cy="684213"/>
          </a:xfrm>
        </p:spPr>
        <p:txBody>
          <a:bodyPr/>
          <a:lstStyle/>
          <a:p>
            <a:pPr eaLnBrk="1" hangingPunct="1"/>
            <a:r>
              <a:rPr lang="en-US" sz="4000" dirty="0"/>
              <a:t>Series Connection of Impedances</a:t>
            </a:r>
            <a:endParaRPr lang="en-AU" sz="4000" dirty="0"/>
          </a:p>
        </p:txBody>
      </p:sp>
      <p:sp>
        <p:nvSpPr>
          <p:cNvPr id="32771"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32772" name="Text Box 4"/>
          <p:cNvSpPr txBox="1">
            <a:spLocks noChangeArrowheads="1"/>
          </p:cNvSpPr>
          <p:nvPr/>
        </p:nvSpPr>
        <p:spPr bwMode="auto">
          <a:xfrm>
            <a:off x="455613" y="1117600"/>
            <a:ext cx="7821612" cy="1152525"/>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Resistors, inductors and capacitors can be connected in series to form complex circuits.  Since each component can be represented as an impedance, we can draw the following circuit:</a:t>
            </a:r>
          </a:p>
        </p:txBody>
      </p:sp>
      <p:sp>
        <p:nvSpPr>
          <p:cNvPr id="32773" name="Rectangle 5"/>
          <p:cNvSpPr>
            <a:spLocks noChangeArrowheads="1"/>
          </p:cNvSpPr>
          <p:nvPr/>
        </p:nvSpPr>
        <p:spPr bwMode="auto">
          <a:xfrm>
            <a:off x="2106613" y="2611438"/>
            <a:ext cx="755650" cy="211137"/>
          </a:xfrm>
          <a:prstGeom prst="rect">
            <a:avLst/>
          </a:prstGeom>
          <a:solidFill>
            <a:srgbClr val="FFFF00">
              <a:alpha val="0"/>
            </a:srgbClr>
          </a:solidFill>
          <a:ln w="12700" algn="ctr">
            <a:solidFill>
              <a:srgbClr val="0066FF"/>
            </a:solidFill>
            <a:miter lim="800000"/>
            <a:headEnd/>
            <a:tailEnd/>
          </a:ln>
        </p:spPr>
        <p:txBody>
          <a:bodyPr wrap="none" anchor="ctr"/>
          <a:lstStyle/>
          <a:p>
            <a:endParaRPr lang="en-US"/>
          </a:p>
        </p:txBody>
      </p:sp>
      <p:sp>
        <p:nvSpPr>
          <p:cNvPr id="32774" name="Line 6"/>
          <p:cNvSpPr>
            <a:spLocks noChangeShapeType="1"/>
          </p:cNvSpPr>
          <p:nvPr/>
        </p:nvSpPr>
        <p:spPr bwMode="auto">
          <a:xfrm>
            <a:off x="2849563" y="2716213"/>
            <a:ext cx="569912" cy="0"/>
          </a:xfrm>
          <a:prstGeom prst="line">
            <a:avLst/>
          </a:prstGeom>
          <a:noFill/>
          <a:ln w="12700">
            <a:solidFill>
              <a:srgbClr val="0066FF"/>
            </a:solidFill>
            <a:round/>
            <a:headEnd/>
            <a:tailEnd/>
          </a:ln>
        </p:spPr>
        <p:txBody>
          <a:bodyPr wrap="none" anchor="ctr"/>
          <a:lstStyle/>
          <a:p>
            <a:endParaRPr lang="en-AU"/>
          </a:p>
        </p:txBody>
      </p:sp>
      <p:sp>
        <p:nvSpPr>
          <p:cNvPr id="32775" name="Line 7"/>
          <p:cNvSpPr>
            <a:spLocks noChangeShapeType="1"/>
          </p:cNvSpPr>
          <p:nvPr/>
        </p:nvSpPr>
        <p:spPr bwMode="auto">
          <a:xfrm>
            <a:off x="1516063" y="2719388"/>
            <a:ext cx="569912" cy="0"/>
          </a:xfrm>
          <a:prstGeom prst="line">
            <a:avLst/>
          </a:prstGeom>
          <a:noFill/>
          <a:ln w="12700">
            <a:solidFill>
              <a:srgbClr val="0066FF"/>
            </a:solidFill>
            <a:round/>
            <a:headEnd/>
            <a:tailEnd/>
          </a:ln>
        </p:spPr>
        <p:txBody>
          <a:bodyPr wrap="none" anchor="ctr"/>
          <a:lstStyle/>
          <a:p>
            <a:endParaRPr lang="en-AU"/>
          </a:p>
        </p:txBody>
      </p:sp>
      <p:sp>
        <p:nvSpPr>
          <p:cNvPr id="32776" name="Text Box 8"/>
          <p:cNvSpPr txBox="1">
            <a:spLocks noChangeArrowheads="1"/>
          </p:cNvSpPr>
          <p:nvPr/>
        </p:nvSpPr>
        <p:spPr bwMode="auto">
          <a:xfrm>
            <a:off x="1962150" y="2889250"/>
            <a:ext cx="1179513"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Z</a:t>
            </a:r>
            <a:r>
              <a:rPr lang="en-AU" sz="2000" baseline="-25000">
                <a:solidFill>
                  <a:schemeClr val="tx2"/>
                </a:solidFill>
                <a:latin typeface="Verdana" pitchFamily="34" charset="0"/>
              </a:rPr>
              <a:t>1</a:t>
            </a:r>
          </a:p>
        </p:txBody>
      </p:sp>
      <p:sp>
        <p:nvSpPr>
          <p:cNvPr id="32777" name="Rectangle 9"/>
          <p:cNvSpPr>
            <a:spLocks noChangeArrowheads="1"/>
          </p:cNvSpPr>
          <p:nvPr/>
        </p:nvSpPr>
        <p:spPr bwMode="auto">
          <a:xfrm>
            <a:off x="3992563" y="2601913"/>
            <a:ext cx="755650" cy="211137"/>
          </a:xfrm>
          <a:prstGeom prst="rect">
            <a:avLst/>
          </a:prstGeom>
          <a:solidFill>
            <a:srgbClr val="FFFF00">
              <a:alpha val="0"/>
            </a:srgbClr>
          </a:solidFill>
          <a:ln w="12700" algn="ctr">
            <a:solidFill>
              <a:srgbClr val="0066FF"/>
            </a:solidFill>
            <a:miter lim="800000"/>
            <a:headEnd/>
            <a:tailEnd/>
          </a:ln>
        </p:spPr>
        <p:txBody>
          <a:bodyPr wrap="none" anchor="ctr"/>
          <a:lstStyle/>
          <a:p>
            <a:endParaRPr lang="en-US"/>
          </a:p>
        </p:txBody>
      </p:sp>
      <p:sp>
        <p:nvSpPr>
          <p:cNvPr id="32778" name="Line 10"/>
          <p:cNvSpPr>
            <a:spLocks noChangeShapeType="1"/>
          </p:cNvSpPr>
          <p:nvPr/>
        </p:nvSpPr>
        <p:spPr bwMode="auto">
          <a:xfrm>
            <a:off x="4748213" y="2706688"/>
            <a:ext cx="569912" cy="0"/>
          </a:xfrm>
          <a:prstGeom prst="line">
            <a:avLst/>
          </a:prstGeom>
          <a:noFill/>
          <a:ln w="12700">
            <a:solidFill>
              <a:srgbClr val="0066FF"/>
            </a:solidFill>
            <a:round/>
            <a:headEnd/>
            <a:tailEnd/>
          </a:ln>
        </p:spPr>
        <p:txBody>
          <a:bodyPr wrap="none" anchor="ctr"/>
          <a:lstStyle/>
          <a:p>
            <a:endParaRPr lang="en-AU"/>
          </a:p>
        </p:txBody>
      </p:sp>
      <p:sp>
        <p:nvSpPr>
          <p:cNvPr id="32779" name="Line 11"/>
          <p:cNvSpPr>
            <a:spLocks noChangeShapeType="1"/>
          </p:cNvSpPr>
          <p:nvPr/>
        </p:nvSpPr>
        <p:spPr bwMode="auto">
          <a:xfrm>
            <a:off x="3402013" y="2709863"/>
            <a:ext cx="569912" cy="0"/>
          </a:xfrm>
          <a:prstGeom prst="line">
            <a:avLst/>
          </a:prstGeom>
          <a:noFill/>
          <a:ln w="12700">
            <a:solidFill>
              <a:srgbClr val="0066FF"/>
            </a:solidFill>
            <a:round/>
            <a:headEnd/>
            <a:tailEnd/>
          </a:ln>
        </p:spPr>
        <p:txBody>
          <a:bodyPr wrap="none" anchor="ctr"/>
          <a:lstStyle/>
          <a:p>
            <a:endParaRPr lang="en-AU"/>
          </a:p>
        </p:txBody>
      </p:sp>
      <p:sp>
        <p:nvSpPr>
          <p:cNvPr id="32780" name="Text Box 12"/>
          <p:cNvSpPr txBox="1">
            <a:spLocks noChangeArrowheads="1"/>
          </p:cNvSpPr>
          <p:nvPr/>
        </p:nvSpPr>
        <p:spPr bwMode="auto">
          <a:xfrm>
            <a:off x="3848100" y="2879725"/>
            <a:ext cx="1179513"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Z</a:t>
            </a:r>
            <a:r>
              <a:rPr lang="en-AU" sz="2000" baseline="-25000">
                <a:solidFill>
                  <a:schemeClr val="tx2"/>
                </a:solidFill>
                <a:latin typeface="Verdana" pitchFamily="34" charset="0"/>
              </a:rPr>
              <a:t>2</a:t>
            </a:r>
          </a:p>
        </p:txBody>
      </p:sp>
      <p:sp>
        <p:nvSpPr>
          <p:cNvPr id="32781" name="Rectangle 13"/>
          <p:cNvSpPr>
            <a:spLocks noChangeArrowheads="1"/>
          </p:cNvSpPr>
          <p:nvPr/>
        </p:nvSpPr>
        <p:spPr bwMode="auto">
          <a:xfrm>
            <a:off x="5900738" y="2601913"/>
            <a:ext cx="755650" cy="211137"/>
          </a:xfrm>
          <a:prstGeom prst="rect">
            <a:avLst/>
          </a:prstGeom>
          <a:solidFill>
            <a:srgbClr val="FFFF00">
              <a:alpha val="0"/>
            </a:srgbClr>
          </a:solidFill>
          <a:ln w="12700" algn="ctr">
            <a:solidFill>
              <a:srgbClr val="0066FF"/>
            </a:solidFill>
            <a:miter lim="800000"/>
            <a:headEnd/>
            <a:tailEnd/>
          </a:ln>
        </p:spPr>
        <p:txBody>
          <a:bodyPr wrap="none" anchor="ctr"/>
          <a:lstStyle/>
          <a:p>
            <a:endParaRPr lang="en-US"/>
          </a:p>
        </p:txBody>
      </p:sp>
      <p:sp>
        <p:nvSpPr>
          <p:cNvPr id="32782" name="Line 14"/>
          <p:cNvSpPr>
            <a:spLocks noChangeShapeType="1"/>
          </p:cNvSpPr>
          <p:nvPr/>
        </p:nvSpPr>
        <p:spPr bwMode="auto">
          <a:xfrm>
            <a:off x="6643688" y="2706688"/>
            <a:ext cx="569912" cy="0"/>
          </a:xfrm>
          <a:prstGeom prst="line">
            <a:avLst/>
          </a:prstGeom>
          <a:noFill/>
          <a:ln w="12700">
            <a:solidFill>
              <a:srgbClr val="0066FF"/>
            </a:solidFill>
            <a:round/>
            <a:headEnd/>
            <a:tailEnd/>
          </a:ln>
        </p:spPr>
        <p:txBody>
          <a:bodyPr wrap="none" anchor="ctr"/>
          <a:lstStyle/>
          <a:p>
            <a:endParaRPr lang="en-AU"/>
          </a:p>
        </p:txBody>
      </p:sp>
      <p:sp>
        <p:nvSpPr>
          <p:cNvPr id="32783" name="Line 15"/>
          <p:cNvSpPr>
            <a:spLocks noChangeShapeType="1"/>
          </p:cNvSpPr>
          <p:nvPr/>
        </p:nvSpPr>
        <p:spPr bwMode="auto">
          <a:xfrm>
            <a:off x="5322888" y="2709863"/>
            <a:ext cx="569912" cy="0"/>
          </a:xfrm>
          <a:prstGeom prst="line">
            <a:avLst/>
          </a:prstGeom>
          <a:noFill/>
          <a:ln w="12700">
            <a:solidFill>
              <a:srgbClr val="0066FF"/>
            </a:solidFill>
            <a:round/>
            <a:headEnd/>
            <a:tailEnd/>
          </a:ln>
        </p:spPr>
        <p:txBody>
          <a:bodyPr wrap="none" anchor="ctr"/>
          <a:lstStyle/>
          <a:p>
            <a:endParaRPr lang="en-AU"/>
          </a:p>
        </p:txBody>
      </p:sp>
      <p:sp>
        <p:nvSpPr>
          <p:cNvPr id="32784" name="Text Box 16"/>
          <p:cNvSpPr txBox="1">
            <a:spLocks noChangeArrowheads="1"/>
          </p:cNvSpPr>
          <p:nvPr/>
        </p:nvSpPr>
        <p:spPr bwMode="auto">
          <a:xfrm>
            <a:off x="5756275" y="2879725"/>
            <a:ext cx="1179513"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Z</a:t>
            </a:r>
            <a:r>
              <a:rPr lang="en-AU" sz="2000" baseline="-25000">
                <a:solidFill>
                  <a:schemeClr val="tx2"/>
                </a:solidFill>
                <a:latin typeface="Verdana" pitchFamily="34" charset="0"/>
              </a:rPr>
              <a:t>3</a:t>
            </a:r>
          </a:p>
        </p:txBody>
      </p:sp>
      <p:sp>
        <p:nvSpPr>
          <p:cNvPr id="32785" name="Text Box 17"/>
          <p:cNvSpPr txBox="1">
            <a:spLocks noChangeArrowheads="1"/>
          </p:cNvSpPr>
          <p:nvPr/>
        </p:nvSpPr>
        <p:spPr bwMode="auto">
          <a:xfrm>
            <a:off x="742950" y="3579813"/>
            <a:ext cx="6545263" cy="1882775"/>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Total impedance = </a:t>
            </a:r>
            <a:r>
              <a:rPr lang="en-AU" sz="2000" u="sng">
                <a:solidFill>
                  <a:schemeClr val="tx2"/>
                </a:solidFill>
                <a:latin typeface="Verdana" pitchFamily="34" charset="0"/>
              </a:rPr>
              <a:t>Z</a:t>
            </a:r>
            <a:r>
              <a:rPr lang="en-AU" sz="2000" baseline="-25000">
                <a:solidFill>
                  <a:schemeClr val="tx2"/>
                </a:solidFill>
                <a:latin typeface="Verdana" pitchFamily="34" charset="0"/>
              </a:rPr>
              <a:t>T</a:t>
            </a:r>
            <a:r>
              <a:rPr lang="en-AU" sz="2000">
                <a:solidFill>
                  <a:schemeClr val="tx2"/>
                </a:solidFill>
                <a:latin typeface="Verdana" pitchFamily="34" charset="0"/>
              </a:rPr>
              <a:t> = </a:t>
            </a:r>
            <a:r>
              <a:rPr lang="en-AU" sz="2000" u="sng">
                <a:solidFill>
                  <a:schemeClr val="tx2"/>
                </a:solidFill>
                <a:latin typeface="Verdana" pitchFamily="34" charset="0"/>
              </a:rPr>
              <a:t>Z</a:t>
            </a:r>
            <a:r>
              <a:rPr lang="en-AU" sz="2000" baseline="-25000">
                <a:solidFill>
                  <a:schemeClr val="tx2"/>
                </a:solidFill>
                <a:latin typeface="Verdana" pitchFamily="34" charset="0"/>
              </a:rPr>
              <a:t>1</a:t>
            </a:r>
            <a:r>
              <a:rPr lang="en-AU" sz="2000">
                <a:solidFill>
                  <a:schemeClr val="tx2"/>
                </a:solidFill>
                <a:latin typeface="Verdana" pitchFamily="34" charset="0"/>
              </a:rPr>
              <a:t> + </a:t>
            </a:r>
            <a:r>
              <a:rPr lang="en-AU" sz="2000" u="sng">
                <a:solidFill>
                  <a:schemeClr val="tx2"/>
                </a:solidFill>
                <a:latin typeface="Verdana" pitchFamily="34" charset="0"/>
              </a:rPr>
              <a:t>Z</a:t>
            </a:r>
            <a:r>
              <a:rPr lang="en-AU" sz="2000" baseline="-25000">
                <a:solidFill>
                  <a:schemeClr val="tx2"/>
                </a:solidFill>
                <a:latin typeface="Verdana" pitchFamily="34" charset="0"/>
              </a:rPr>
              <a:t>2</a:t>
            </a:r>
            <a:r>
              <a:rPr lang="en-AU" sz="2000">
                <a:solidFill>
                  <a:schemeClr val="tx2"/>
                </a:solidFill>
                <a:latin typeface="Verdana" pitchFamily="34" charset="0"/>
              </a:rPr>
              <a:t> + </a:t>
            </a:r>
            <a:r>
              <a:rPr lang="en-AU" sz="2000" u="sng">
                <a:solidFill>
                  <a:schemeClr val="tx2"/>
                </a:solidFill>
                <a:latin typeface="Verdana" pitchFamily="34" charset="0"/>
              </a:rPr>
              <a:t>Z</a:t>
            </a:r>
            <a:r>
              <a:rPr lang="en-AU" sz="2000" baseline="-25000">
                <a:solidFill>
                  <a:schemeClr val="tx2"/>
                </a:solidFill>
                <a:latin typeface="Verdana" pitchFamily="34" charset="0"/>
              </a:rPr>
              <a:t>3</a:t>
            </a:r>
          </a:p>
          <a:p>
            <a:pPr>
              <a:lnSpc>
                <a:spcPct val="87000"/>
              </a:lnSpc>
              <a:spcBef>
                <a:spcPct val="50000"/>
              </a:spcBef>
            </a:pPr>
            <a:endParaRPr lang="en-AU" sz="2000" baseline="-25000">
              <a:solidFill>
                <a:schemeClr val="tx2"/>
              </a:solidFill>
              <a:latin typeface="Verdana" pitchFamily="34" charset="0"/>
            </a:endParaRPr>
          </a:p>
          <a:p>
            <a:pPr>
              <a:lnSpc>
                <a:spcPct val="87000"/>
              </a:lnSpc>
              <a:spcBef>
                <a:spcPct val="50000"/>
              </a:spcBef>
            </a:pPr>
            <a:r>
              <a:rPr lang="en-AU" sz="2000" u="sng">
                <a:latin typeface="Vardana"/>
              </a:rPr>
              <a:t>Z</a:t>
            </a:r>
            <a:r>
              <a:rPr lang="en-AU" sz="2000" baseline="-25000">
                <a:latin typeface="Vardana"/>
              </a:rPr>
              <a:t>1</a:t>
            </a:r>
            <a:r>
              <a:rPr lang="en-AU" sz="2000">
                <a:latin typeface="Vardana"/>
              </a:rPr>
              <a:t> = R,  </a:t>
            </a:r>
          </a:p>
          <a:p>
            <a:pPr>
              <a:lnSpc>
                <a:spcPct val="87000"/>
              </a:lnSpc>
              <a:spcBef>
                <a:spcPct val="50000"/>
              </a:spcBef>
            </a:pPr>
            <a:r>
              <a:rPr lang="en-AU" sz="2000" u="sng">
                <a:latin typeface="Vardana"/>
              </a:rPr>
              <a:t>Z</a:t>
            </a:r>
            <a:r>
              <a:rPr lang="en-AU" sz="2000" baseline="-25000">
                <a:latin typeface="Vardana"/>
              </a:rPr>
              <a:t>2</a:t>
            </a:r>
            <a:r>
              <a:rPr lang="en-AU" sz="2000">
                <a:latin typeface="Vardana"/>
              </a:rPr>
              <a:t>= j</a:t>
            </a:r>
            <a:r>
              <a:rPr lang="en-AU" sz="2000">
                <a:latin typeface="Symbol" pitchFamily="18" charset="2"/>
              </a:rPr>
              <a:t>w</a:t>
            </a:r>
            <a:r>
              <a:rPr lang="en-AU" sz="2000">
                <a:latin typeface="Vardana"/>
              </a:rPr>
              <a:t>L,  </a:t>
            </a:r>
          </a:p>
          <a:p>
            <a:pPr>
              <a:lnSpc>
                <a:spcPct val="87000"/>
              </a:lnSpc>
              <a:spcBef>
                <a:spcPct val="50000"/>
              </a:spcBef>
            </a:pPr>
            <a:r>
              <a:rPr lang="en-AU" sz="2000" u="sng">
                <a:latin typeface="Vardana"/>
              </a:rPr>
              <a:t>Z</a:t>
            </a:r>
            <a:r>
              <a:rPr lang="en-AU" sz="2000" baseline="-25000">
                <a:latin typeface="Vardana"/>
              </a:rPr>
              <a:t>3</a:t>
            </a:r>
            <a:r>
              <a:rPr lang="en-AU" sz="2000">
                <a:latin typeface="Vardana"/>
              </a:rPr>
              <a:t> = 1/j</a:t>
            </a:r>
            <a:r>
              <a:rPr lang="en-AU" sz="2000">
                <a:latin typeface="Symbol" pitchFamily="18" charset="2"/>
              </a:rPr>
              <a:t>w</a:t>
            </a:r>
            <a:r>
              <a:rPr lang="en-AU" sz="2000">
                <a:latin typeface="Vardana"/>
              </a:rPr>
              <a:t>C</a:t>
            </a:r>
          </a:p>
        </p:txBody>
      </p:sp>
      <p:sp>
        <p:nvSpPr>
          <p:cNvPr id="18" name="Slide Number Placeholder 17"/>
          <p:cNvSpPr>
            <a:spLocks noGrp="1"/>
          </p:cNvSpPr>
          <p:nvPr>
            <p:ph type="sldNum" sz="quarter" idx="12"/>
          </p:nvPr>
        </p:nvSpPr>
        <p:spPr/>
        <p:txBody>
          <a:bodyPr/>
          <a:lstStyle/>
          <a:p>
            <a:pPr>
              <a:defRPr/>
            </a:pPr>
            <a:fld id="{66FF1DF5-422F-49A1-A768-BA68989C401B}" type="slidenum">
              <a:rPr lang="en-US" smtClean="0"/>
              <a:pPr>
                <a:defRPr/>
              </a:pPr>
              <a:t>11</a:t>
            </a:fld>
            <a:endParaRPr lang="en-US"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D53A8202-8EA1-433A-B72F-E0F4D871FF23}"/>
                  </a:ext>
                </a:extLst>
              </p14:cNvPr>
              <p14:cNvContentPartPr/>
              <p14:nvPr/>
            </p14:nvContentPartPr>
            <p14:xfrm>
              <a:off x="2043313" y="5064402"/>
              <a:ext cx="1899000" cy="645120"/>
            </p14:xfrm>
          </p:contentPart>
        </mc:Choice>
        <mc:Fallback xmlns="">
          <p:pic>
            <p:nvPicPr>
              <p:cNvPr id="11" name="Ink 10">
                <a:extLst>
                  <a:ext uri="{FF2B5EF4-FFF2-40B4-BE49-F238E27FC236}">
                    <a16:creationId xmlns:a16="http://schemas.microsoft.com/office/drawing/2014/main" id="{D53A8202-8EA1-433A-B72F-E0F4D871FF23}"/>
                  </a:ext>
                </a:extLst>
              </p:cNvPr>
              <p:cNvPicPr/>
              <p:nvPr/>
            </p:nvPicPr>
            <p:blipFill>
              <a:blip r:embed="rId4"/>
              <a:stretch>
                <a:fillRect/>
              </a:stretch>
            </p:blipFill>
            <p:spPr>
              <a:xfrm>
                <a:off x="2034315" y="5055762"/>
                <a:ext cx="1916637"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6C6B9003-E310-4250-944B-8B39E086F302}"/>
                  </a:ext>
                </a:extLst>
              </p14:cNvPr>
              <p14:cNvContentPartPr/>
              <p14:nvPr/>
            </p14:nvContentPartPr>
            <p14:xfrm>
              <a:off x="5511913" y="4324085"/>
              <a:ext cx="579960" cy="463320"/>
            </p14:xfrm>
          </p:contentPart>
        </mc:Choice>
        <mc:Fallback xmlns="">
          <p:pic>
            <p:nvPicPr>
              <p:cNvPr id="12" name="Ink 11">
                <a:extLst>
                  <a:ext uri="{FF2B5EF4-FFF2-40B4-BE49-F238E27FC236}">
                    <a16:creationId xmlns:a16="http://schemas.microsoft.com/office/drawing/2014/main" id="{6C6B9003-E310-4250-944B-8B39E086F302}"/>
                  </a:ext>
                </a:extLst>
              </p:cNvPr>
              <p:cNvPicPr/>
              <p:nvPr/>
            </p:nvPicPr>
            <p:blipFill>
              <a:blip r:embed="rId6"/>
              <a:stretch>
                <a:fillRect/>
              </a:stretch>
            </p:blipFill>
            <p:spPr>
              <a:xfrm>
                <a:off x="5502913" y="4315445"/>
                <a:ext cx="59760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99A8B7E-FFD8-4F14-9FFD-27588036BEFF}"/>
                  </a:ext>
                </a:extLst>
              </p14:cNvPr>
              <p14:cNvContentPartPr/>
              <p14:nvPr/>
            </p14:nvContentPartPr>
            <p14:xfrm>
              <a:off x="6248833" y="4491125"/>
              <a:ext cx="159480" cy="9360"/>
            </p14:xfrm>
          </p:contentPart>
        </mc:Choice>
        <mc:Fallback xmlns="">
          <p:pic>
            <p:nvPicPr>
              <p:cNvPr id="13" name="Ink 12">
                <a:extLst>
                  <a:ext uri="{FF2B5EF4-FFF2-40B4-BE49-F238E27FC236}">
                    <a16:creationId xmlns:a16="http://schemas.microsoft.com/office/drawing/2014/main" id="{199A8B7E-FFD8-4F14-9FFD-27588036BEFF}"/>
                  </a:ext>
                </a:extLst>
              </p:cNvPr>
              <p:cNvPicPr/>
              <p:nvPr/>
            </p:nvPicPr>
            <p:blipFill>
              <a:blip r:embed="rId8"/>
              <a:stretch>
                <a:fillRect/>
              </a:stretch>
            </p:blipFill>
            <p:spPr>
              <a:xfrm>
                <a:off x="6239833" y="4482485"/>
                <a:ext cx="1771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4F57FA02-9E8E-43DF-8F3B-A48EA8E5DA1A}"/>
                  </a:ext>
                </a:extLst>
              </p14:cNvPr>
              <p14:cNvContentPartPr/>
              <p14:nvPr/>
            </p14:nvContentPartPr>
            <p14:xfrm>
              <a:off x="6233713" y="4578965"/>
              <a:ext cx="175320" cy="9000"/>
            </p14:xfrm>
          </p:contentPart>
        </mc:Choice>
        <mc:Fallback xmlns="">
          <p:pic>
            <p:nvPicPr>
              <p:cNvPr id="14" name="Ink 13">
                <a:extLst>
                  <a:ext uri="{FF2B5EF4-FFF2-40B4-BE49-F238E27FC236}">
                    <a16:creationId xmlns:a16="http://schemas.microsoft.com/office/drawing/2014/main" id="{4F57FA02-9E8E-43DF-8F3B-A48EA8E5DA1A}"/>
                  </a:ext>
                </a:extLst>
              </p:cNvPr>
              <p:cNvPicPr/>
              <p:nvPr/>
            </p:nvPicPr>
            <p:blipFill>
              <a:blip r:embed="rId10"/>
              <a:stretch>
                <a:fillRect/>
              </a:stretch>
            </p:blipFill>
            <p:spPr>
              <a:xfrm>
                <a:off x="6224713" y="4570325"/>
                <a:ext cx="192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ECA4D1C7-A0FC-45CE-ACE1-CA39E76FB80B}"/>
                  </a:ext>
                </a:extLst>
              </p14:cNvPr>
              <p14:cNvContentPartPr/>
              <p14:nvPr/>
            </p14:nvContentPartPr>
            <p14:xfrm>
              <a:off x="6082513" y="5215445"/>
              <a:ext cx="178200" cy="165240"/>
            </p14:xfrm>
          </p:contentPart>
        </mc:Choice>
        <mc:Fallback xmlns="">
          <p:pic>
            <p:nvPicPr>
              <p:cNvPr id="31" name="Ink 30">
                <a:extLst>
                  <a:ext uri="{FF2B5EF4-FFF2-40B4-BE49-F238E27FC236}">
                    <a16:creationId xmlns:a16="http://schemas.microsoft.com/office/drawing/2014/main" id="{ECA4D1C7-A0FC-45CE-ACE1-CA39E76FB80B}"/>
                  </a:ext>
                </a:extLst>
              </p:cNvPr>
              <p:cNvPicPr/>
              <p:nvPr/>
            </p:nvPicPr>
            <p:blipFill>
              <a:blip r:embed="rId12"/>
              <a:stretch>
                <a:fillRect/>
              </a:stretch>
            </p:blipFill>
            <p:spPr>
              <a:xfrm>
                <a:off x="6073873" y="5206805"/>
                <a:ext cx="195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8C5B62FB-2FE2-4F98-ACF7-882623A1AD55}"/>
                  </a:ext>
                </a:extLst>
              </p14:cNvPr>
              <p14:cNvContentPartPr/>
              <p14:nvPr/>
            </p14:nvContentPartPr>
            <p14:xfrm>
              <a:off x="5573113" y="5589125"/>
              <a:ext cx="599400" cy="637920"/>
            </p14:xfrm>
          </p:contentPart>
        </mc:Choice>
        <mc:Fallback xmlns="">
          <p:pic>
            <p:nvPicPr>
              <p:cNvPr id="37" name="Ink 36">
                <a:extLst>
                  <a:ext uri="{FF2B5EF4-FFF2-40B4-BE49-F238E27FC236}">
                    <a16:creationId xmlns:a16="http://schemas.microsoft.com/office/drawing/2014/main" id="{8C5B62FB-2FE2-4F98-ACF7-882623A1AD55}"/>
                  </a:ext>
                </a:extLst>
              </p:cNvPr>
              <p:cNvPicPr/>
              <p:nvPr/>
            </p:nvPicPr>
            <p:blipFill>
              <a:blip r:embed="rId14"/>
              <a:stretch>
                <a:fillRect/>
              </a:stretch>
            </p:blipFill>
            <p:spPr>
              <a:xfrm>
                <a:off x="5564473" y="5580480"/>
                <a:ext cx="617040" cy="65557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8B86C784-9048-425F-A1B3-C41E40DCF654}"/>
                  </a:ext>
                </a:extLst>
              </p14:cNvPr>
              <p14:cNvContentPartPr/>
              <p14:nvPr/>
            </p14:nvContentPartPr>
            <p14:xfrm>
              <a:off x="5676073" y="4992965"/>
              <a:ext cx="262440" cy="340200"/>
            </p14:xfrm>
          </p:contentPart>
        </mc:Choice>
        <mc:Fallback xmlns="">
          <p:pic>
            <p:nvPicPr>
              <p:cNvPr id="38" name="Ink 37">
                <a:extLst>
                  <a:ext uri="{FF2B5EF4-FFF2-40B4-BE49-F238E27FC236}">
                    <a16:creationId xmlns:a16="http://schemas.microsoft.com/office/drawing/2014/main" id="{8B86C784-9048-425F-A1B3-C41E40DCF654}"/>
                  </a:ext>
                </a:extLst>
              </p:cNvPr>
              <p:cNvPicPr/>
              <p:nvPr/>
            </p:nvPicPr>
            <p:blipFill>
              <a:blip r:embed="rId16"/>
              <a:stretch>
                <a:fillRect/>
              </a:stretch>
            </p:blipFill>
            <p:spPr>
              <a:xfrm>
                <a:off x="5667073" y="4983965"/>
                <a:ext cx="2800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812" name="Ink 32811">
                <a:extLst>
                  <a:ext uri="{FF2B5EF4-FFF2-40B4-BE49-F238E27FC236}">
                    <a16:creationId xmlns:a16="http://schemas.microsoft.com/office/drawing/2014/main" id="{C7959AD5-8BB1-4E0E-9D7B-3CC89F156B4C}"/>
                  </a:ext>
                </a:extLst>
              </p14:cNvPr>
              <p14:cNvContentPartPr/>
              <p14:nvPr/>
            </p14:nvContentPartPr>
            <p14:xfrm>
              <a:off x="6519913" y="4250645"/>
              <a:ext cx="2912760" cy="1982880"/>
            </p14:xfrm>
          </p:contentPart>
        </mc:Choice>
        <mc:Fallback xmlns="">
          <p:pic>
            <p:nvPicPr>
              <p:cNvPr id="32812" name="Ink 32811">
                <a:extLst>
                  <a:ext uri="{FF2B5EF4-FFF2-40B4-BE49-F238E27FC236}">
                    <a16:creationId xmlns:a16="http://schemas.microsoft.com/office/drawing/2014/main" id="{C7959AD5-8BB1-4E0E-9D7B-3CC89F156B4C}"/>
                  </a:ext>
                </a:extLst>
              </p:cNvPr>
              <p:cNvPicPr/>
              <p:nvPr/>
            </p:nvPicPr>
            <p:blipFill>
              <a:blip r:embed="rId18"/>
              <a:stretch>
                <a:fillRect/>
              </a:stretch>
            </p:blipFill>
            <p:spPr>
              <a:xfrm>
                <a:off x="6511273" y="4242003"/>
                <a:ext cx="2930400" cy="2000523"/>
              </a:xfrm>
              <a:prstGeom prst="rect">
                <a:avLst/>
              </a:prstGeom>
            </p:spPr>
          </p:pic>
        </mc:Fallback>
      </mc:AlternateContent>
    </p:spTree>
  </p:cSld>
  <p:clrMapOvr>
    <a:masterClrMapping/>
  </p:clrMapOvr>
  <p:transition spd="slow" advTm="500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60375" y="579438"/>
            <a:ext cx="7759700" cy="684212"/>
          </a:xfrm>
        </p:spPr>
        <p:txBody>
          <a:bodyPr/>
          <a:lstStyle/>
          <a:p>
            <a:pPr eaLnBrk="1" hangingPunct="1"/>
            <a:r>
              <a:rPr lang="en-US" sz="4000"/>
              <a:t>Series Connection of Impedances</a:t>
            </a:r>
            <a:endParaRPr lang="en-AU" sz="4000"/>
          </a:p>
        </p:txBody>
      </p:sp>
      <p:sp>
        <p:nvSpPr>
          <p:cNvPr id="33795" name="Text Box 3"/>
          <p:cNvSpPr txBox="1">
            <a:spLocks noChangeArrowheads="1"/>
          </p:cNvSpPr>
          <p:nvPr/>
        </p:nvSpPr>
        <p:spPr bwMode="auto">
          <a:xfrm>
            <a:off x="1141413" y="2755900"/>
            <a:ext cx="7340600" cy="1063625"/>
          </a:xfrm>
          <a:prstGeom prst="rect">
            <a:avLst/>
          </a:prstGeom>
          <a:noFill/>
          <a:ln w="12700" algn="ctr">
            <a:noFill/>
            <a:miter lim="800000"/>
            <a:headEnd/>
            <a:tailEnd/>
          </a:ln>
        </p:spPr>
        <p:txBody>
          <a:bodyPr>
            <a:spAutoFit/>
          </a:bodyPr>
          <a:lstStyle/>
          <a:p>
            <a:pPr>
              <a:lnSpc>
                <a:spcPct val="87000"/>
              </a:lnSpc>
              <a:spcBef>
                <a:spcPct val="50000"/>
              </a:spcBef>
            </a:pPr>
            <a:r>
              <a:rPr lang="en-AU" sz="2000">
                <a:latin typeface="Verdana" pitchFamily="34" charset="0"/>
              </a:rPr>
              <a:t>For a series connection of R, L and C</a:t>
            </a:r>
            <a:endParaRPr lang="en-AU" sz="2000">
              <a:solidFill>
                <a:schemeClr val="tx2"/>
              </a:solidFill>
              <a:latin typeface="Verdana" pitchFamily="34" charset="0"/>
            </a:endParaRPr>
          </a:p>
          <a:p>
            <a:pPr>
              <a:lnSpc>
                <a:spcPct val="87000"/>
              </a:lnSpc>
              <a:spcBef>
                <a:spcPct val="50000"/>
              </a:spcBef>
            </a:pPr>
            <a:r>
              <a:rPr lang="en-AU" sz="2000">
                <a:solidFill>
                  <a:schemeClr val="tx2"/>
                </a:solidFill>
                <a:latin typeface="Verdana" pitchFamily="34" charset="0"/>
              </a:rPr>
              <a:t>Total impedance = </a:t>
            </a:r>
            <a:r>
              <a:rPr lang="en-AU" sz="2000" u="sng">
                <a:solidFill>
                  <a:schemeClr val="tx2"/>
                </a:solidFill>
                <a:latin typeface="Verdana" pitchFamily="34" charset="0"/>
              </a:rPr>
              <a:t>Z</a:t>
            </a:r>
            <a:r>
              <a:rPr lang="en-AU" sz="2000" baseline="-25000">
                <a:solidFill>
                  <a:schemeClr val="tx2"/>
                </a:solidFill>
                <a:latin typeface="Verdana" pitchFamily="34" charset="0"/>
              </a:rPr>
              <a:t>T</a:t>
            </a:r>
            <a:r>
              <a:rPr lang="en-AU" sz="2000">
                <a:solidFill>
                  <a:schemeClr val="tx2"/>
                </a:solidFill>
                <a:latin typeface="Verdana" pitchFamily="34" charset="0"/>
              </a:rPr>
              <a:t> = R + j</a:t>
            </a:r>
            <a:r>
              <a:rPr lang="en-AU" sz="2000">
                <a:solidFill>
                  <a:schemeClr val="tx2"/>
                </a:solidFill>
                <a:latin typeface="Symbol" pitchFamily="18" charset="2"/>
              </a:rPr>
              <a:t>w</a:t>
            </a:r>
            <a:r>
              <a:rPr lang="en-AU" sz="2000">
                <a:solidFill>
                  <a:schemeClr val="tx2"/>
                </a:solidFill>
                <a:latin typeface="Verdana" pitchFamily="34" charset="0"/>
              </a:rPr>
              <a:t>L+1/j</a:t>
            </a:r>
            <a:r>
              <a:rPr lang="en-AU" sz="2000">
                <a:solidFill>
                  <a:schemeClr val="tx2"/>
                </a:solidFill>
                <a:latin typeface="Symbol" pitchFamily="18" charset="2"/>
              </a:rPr>
              <a:t>w</a:t>
            </a:r>
            <a:r>
              <a:rPr lang="en-AU" sz="2000">
                <a:solidFill>
                  <a:schemeClr val="tx2"/>
                </a:solidFill>
                <a:latin typeface="Verdana" pitchFamily="34" charset="0"/>
              </a:rPr>
              <a:t>C =R + jX</a:t>
            </a:r>
            <a:r>
              <a:rPr lang="en-AU" sz="2000" baseline="-25000">
                <a:solidFill>
                  <a:schemeClr val="tx2"/>
                </a:solidFill>
                <a:latin typeface="Verdana" pitchFamily="34" charset="0"/>
              </a:rPr>
              <a:t>L</a:t>
            </a:r>
            <a:r>
              <a:rPr lang="en-AU" sz="2000">
                <a:solidFill>
                  <a:schemeClr val="tx2"/>
                </a:solidFill>
                <a:latin typeface="Verdana" pitchFamily="34" charset="0"/>
              </a:rPr>
              <a:t> - jX</a:t>
            </a:r>
            <a:r>
              <a:rPr lang="en-AU" sz="2000" baseline="-25000">
                <a:solidFill>
                  <a:schemeClr val="tx2"/>
                </a:solidFill>
                <a:latin typeface="Verdana" pitchFamily="34" charset="0"/>
              </a:rPr>
              <a:t>C</a:t>
            </a:r>
          </a:p>
          <a:p>
            <a:pPr>
              <a:lnSpc>
                <a:spcPct val="87000"/>
              </a:lnSpc>
              <a:spcBef>
                <a:spcPct val="50000"/>
              </a:spcBef>
            </a:pPr>
            <a:endParaRPr lang="en-AU" sz="2000" baseline="-25000">
              <a:solidFill>
                <a:schemeClr val="tx2"/>
              </a:solidFill>
              <a:latin typeface="Verdana" pitchFamily="34" charset="0"/>
            </a:endParaRPr>
          </a:p>
        </p:txBody>
      </p:sp>
      <p:grpSp>
        <p:nvGrpSpPr>
          <p:cNvPr id="2" name="Group 4"/>
          <p:cNvGrpSpPr>
            <a:grpSpLocks/>
          </p:cNvGrpSpPr>
          <p:nvPr/>
        </p:nvGrpSpPr>
        <p:grpSpPr bwMode="auto">
          <a:xfrm>
            <a:off x="1554163" y="1263650"/>
            <a:ext cx="5216525" cy="720725"/>
            <a:chOff x="571" y="948"/>
            <a:chExt cx="3286" cy="454"/>
          </a:xfrm>
        </p:grpSpPr>
        <p:sp>
          <p:nvSpPr>
            <p:cNvPr id="33822" name="Rectangle 5"/>
            <p:cNvSpPr>
              <a:spLocks noChangeArrowheads="1"/>
            </p:cNvSpPr>
            <p:nvPr/>
          </p:nvSpPr>
          <p:spPr bwMode="auto">
            <a:xfrm>
              <a:off x="943" y="1002"/>
              <a:ext cx="476" cy="133"/>
            </a:xfrm>
            <a:prstGeom prst="rect">
              <a:avLst/>
            </a:prstGeom>
            <a:solidFill>
              <a:srgbClr val="FFFF00">
                <a:alpha val="0"/>
              </a:srgbClr>
            </a:solidFill>
            <a:ln w="12700" algn="ctr">
              <a:solidFill>
                <a:srgbClr val="0066FF"/>
              </a:solidFill>
              <a:miter lim="800000"/>
              <a:headEnd/>
              <a:tailEnd/>
            </a:ln>
          </p:spPr>
          <p:txBody>
            <a:bodyPr wrap="none" anchor="ctr"/>
            <a:lstStyle/>
            <a:p>
              <a:endParaRPr lang="en-US"/>
            </a:p>
          </p:txBody>
        </p:sp>
        <p:sp>
          <p:nvSpPr>
            <p:cNvPr id="33823" name="Line 6"/>
            <p:cNvSpPr>
              <a:spLocks noChangeShapeType="1"/>
            </p:cNvSpPr>
            <p:nvPr/>
          </p:nvSpPr>
          <p:spPr bwMode="auto">
            <a:xfrm>
              <a:off x="1411" y="1068"/>
              <a:ext cx="359" cy="0"/>
            </a:xfrm>
            <a:prstGeom prst="line">
              <a:avLst/>
            </a:prstGeom>
            <a:noFill/>
            <a:ln w="12700">
              <a:solidFill>
                <a:srgbClr val="0066FF"/>
              </a:solidFill>
              <a:round/>
              <a:headEnd/>
              <a:tailEnd/>
            </a:ln>
          </p:spPr>
          <p:txBody>
            <a:bodyPr wrap="none" anchor="ctr"/>
            <a:lstStyle/>
            <a:p>
              <a:endParaRPr lang="en-AU"/>
            </a:p>
          </p:txBody>
        </p:sp>
        <p:sp>
          <p:nvSpPr>
            <p:cNvPr id="33824" name="Line 7"/>
            <p:cNvSpPr>
              <a:spLocks noChangeShapeType="1"/>
            </p:cNvSpPr>
            <p:nvPr/>
          </p:nvSpPr>
          <p:spPr bwMode="auto">
            <a:xfrm>
              <a:off x="571" y="1070"/>
              <a:ext cx="359" cy="0"/>
            </a:xfrm>
            <a:prstGeom prst="line">
              <a:avLst/>
            </a:prstGeom>
            <a:noFill/>
            <a:ln w="12700">
              <a:solidFill>
                <a:srgbClr val="0066FF"/>
              </a:solidFill>
              <a:round/>
              <a:headEnd/>
              <a:tailEnd/>
            </a:ln>
          </p:spPr>
          <p:txBody>
            <a:bodyPr wrap="none" anchor="ctr"/>
            <a:lstStyle/>
            <a:p>
              <a:endParaRPr lang="en-AU"/>
            </a:p>
          </p:txBody>
        </p:sp>
        <p:sp>
          <p:nvSpPr>
            <p:cNvPr id="33825" name="Text Box 8"/>
            <p:cNvSpPr txBox="1">
              <a:spLocks noChangeArrowheads="1"/>
            </p:cNvSpPr>
            <p:nvPr/>
          </p:nvSpPr>
          <p:spPr bwMode="auto">
            <a:xfrm>
              <a:off x="852" y="1177"/>
              <a:ext cx="743"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R</a:t>
              </a:r>
              <a:endParaRPr lang="en-AU" sz="2000" baseline="-25000">
                <a:solidFill>
                  <a:schemeClr val="tx2"/>
                </a:solidFill>
                <a:latin typeface="Verdana" pitchFamily="34" charset="0"/>
              </a:endParaRPr>
            </a:p>
          </p:txBody>
        </p:sp>
        <p:sp>
          <p:nvSpPr>
            <p:cNvPr id="33826" name="Line 9"/>
            <p:cNvSpPr>
              <a:spLocks noChangeShapeType="1"/>
            </p:cNvSpPr>
            <p:nvPr/>
          </p:nvSpPr>
          <p:spPr bwMode="auto">
            <a:xfrm>
              <a:off x="2623" y="1062"/>
              <a:ext cx="359" cy="0"/>
            </a:xfrm>
            <a:prstGeom prst="line">
              <a:avLst/>
            </a:prstGeom>
            <a:noFill/>
            <a:ln w="12700">
              <a:solidFill>
                <a:srgbClr val="0066FF"/>
              </a:solidFill>
              <a:round/>
              <a:headEnd/>
              <a:tailEnd/>
            </a:ln>
          </p:spPr>
          <p:txBody>
            <a:bodyPr wrap="none" anchor="ctr"/>
            <a:lstStyle/>
            <a:p>
              <a:endParaRPr lang="en-AU"/>
            </a:p>
          </p:txBody>
        </p:sp>
        <p:sp>
          <p:nvSpPr>
            <p:cNvPr id="33827" name="Line 10"/>
            <p:cNvSpPr>
              <a:spLocks noChangeShapeType="1"/>
            </p:cNvSpPr>
            <p:nvPr/>
          </p:nvSpPr>
          <p:spPr bwMode="auto">
            <a:xfrm>
              <a:off x="1759" y="1064"/>
              <a:ext cx="359" cy="0"/>
            </a:xfrm>
            <a:prstGeom prst="line">
              <a:avLst/>
            </a:prstGeom>
            <a:noFill/>
            <a:ln w="12700">
              <a:solidFill>
                <a:srgbClr val="0066FF"/>
              </a:solidFill>
              <a:round/>
              <a:headEnd/>
              <a:tailEnd/>
            </a:ln>
          </p:spPr>
          <p:txBody>
            <a:bodyPr wrap="none" anchor="ctr"/>
            <a:lstStyle/>
            <a:p>
              <a:endParaRPr lang="en-AU"/>
            </a:p>
          </p:txBody>
        </p:sp>
        <p:sp>
          <p:nvSpPr>
            <p:cNvPr id="33828" name="Text Box 11"/>
            <p:cNvSpPr txBox="1">
              <a:spLocks noChangeArrowheads="1"/>
            </p:cNvSpPr>
            <p:nvPr/>
          </p:nvSpPr>
          <p:spPr bwMode="auto">
            <a:xfrm>
              <a:off x="2040" y="1171"/>
              <a:ext cx="743"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j</a:t>
              </a:r>
              <a:r>
                <a:rPr lang="en-AU" sz="2000">
                  <a:solidFill>
                    <a:schemeClr val="tx2"/>
                  </a:solidFill>
                  <a:latin typeface="Symbol" pitchFamily="18" charset="2"/>
                </a:rPr>
                <a:t>w</a:t>
              </a:r>
              <a:r>
                <a:rPr lang="en-AU" sz="2000">
                  <a:solidFill>
                    <a:schemeClr val="tx2"/>
                  </a:solidFill>
                  <a:latin typeface="Verdana" pitchFamily="34" charset="0"/>
                </a:rPr>
                <a:t>L</a:t>
              </a:r>
              <a:endParaRPr lang="en-AU" sz="2000" baseline="-25000">
                <a:solidFill>
                  <a:schemeClr val="tx2"/>
                </a:solidFill>
                <a:latin typeface="Verdana" pitchFamily="34" charset="0"/>
              </a:endParaRPr>
            </a:p>
          </p:txBody>
        </p:sp>
        <p:sp>
          <p:nvSpPr>
            <p:cNvPr id="33829" name="Line 12"/>
            <p:cNvSpPr>
              <a:spLocks noChangeShapeType="1"/>
            </p:cNvSpPr>
            <p:nvPr/>
          </p:nvSpPr>
          <p:spPr bwMode="auto">
            <a:xfrm>
              <a:off x="3423" y="1070"/>
              <a:ext cx="359" cy="0"/>
            </a:xfrm>
            <a:prstGeom prst="line">
              <a:avLst/>
            </a:prstGeom>
            <a:noFill/>
            <a:ln w="12700">
              <a:solidFill>
                <a:srgbClr val="0066FF"/>
              </a:solidFill>
              <a:round/>
              <a:headEnd/>
              <a:tailEnd/>
            </a:ln>
          </p:spPr>
          <p:txBody>
            <a:bodyPr wrap="none" anchor="ctr"/>
            <a:lstStyle/>
            <a:p>
              <a:endParaRPr lang="en-AU"/>
            </a:p>
          </p:txBody>
        </p:sp>
        <p:sp>
          <p:nvSpPr>
            <p:cNvPr id="33830" name="Line 13"/>
            <p:cNvSpPr>
              <a:spLocks noChangeShapeType="1"/>
            </p:cNvSpPr>
            <p:nvPr/>
          </p:nvSpPr>
          <p:spPr bwMode="auto">
            <a:xfrm>
              <a:off x="2985" y="1064"/>
              <a:ext cx="359" cy="0"/>
            </a:xfrm>
            <a:prstGeom prst="line">
              <a:avLst/>
            </a:prstGeom>
            <a:noFill/>
            <a:ln w="12700">
              <a:solidFill>
                <a:srgbClr val="0066FF"/>
              </a:solidFill>
              <a:round/>
              <a:headEnd/>
              <a:tailEnd/>
            </a:ln>
          </p:spPr>
          <p:txBody>
            <a:bodyPr wrap="none" anchor="ctr"/>
            <a:lstStyle/>
            <a:p>
              <a:endParaRPr lang="en-AU"/>
            </a:p>
          </p:txBody>
        </p:sp>
        <p:sp>
          <p:nvSpPr>
            <p:cNvPr id="33831" name="Text Box 14"/>
            <p:cNvSpPr txBox="1">
              <a:spLocks noChangeArrowheads="1"/>
            </p:cNvSpPr>
            <p:nvPr/>
          </p:nvSpPr>
          <p:spPr bwMode="auto">
            <a:xfrm>
              <a:off x="3114" y="1171"/>
              <a:ext cx="743"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1/j</a:t>
              </a:r>
              <a:r>
                <a:rPr lang="en-AU" sz="2000">
                  <a:solidFill>
                    <a:schemeClr val="tx2"/>
                  </a:solidFill>
                  <a:latin typeface="Symbol" pitchFamily="18" charset="2"/>
                </a:rPr>
                <a:t>w</a:t>
              </a:r>
              <a:r>
                <a:rPr lang="en-AU" sz="2000">
                  <a:solidFill>
                    <a:schemeClr val="tx2"/>
                  </a:solidFill>
                  <a:latin typeface="Verdana" pitchFamily="34" charset="0"/>
                </a:rPr>
                <a:t>C</a:t>
              </a:r>
              <a:endParaRPr lang="en-AU" sz="2000" baseline="-25000">
                <a:solidFill>
                  <a:schemeClr val="tx2"/>
                </a:solidFill>
                <a:latin typeface="Verdana" pitchFamily="34" charset="0"/>
              </a:endParaRPr>
            </a:p>
          </p:txBody>
        </p:sp>
        <p:grpSp>
          <p:nvGrpSpPr>
            <p:cNvPr id="3" name="Group 15"/>
            <p:cNvGrpSpPr>
              <a:grpSpLocks/>
            </p:cNvGrpSpPr>
            <p:nvPr/>
          </p:nvGrpSpPr>
          <p:grpSpPr bwMode="auto">
            <a:xfrm>
              <a:off x="2121" y="1009"/>
              <a:ext cx="666" cy="168"/>
              <a:chOff x="2129" y="3272"/>
              <a:chExt cx="666" cy="168"/>
            </a:xfrm>
          </p:grpSpPr>
          <p:grpSp>
            <p:nvGrpSpPr>
              <p:cNvPr id="4" name="Group 16"/>
              <p:cNvGrpSpPr>
                <a:grpSpLocks/>
              </p:cNvGrpSpPr>
              <p:nvPr/>
            </p:nvGrpSpPr>
            <p:grpSpPr bwMode="auto">
              <a:xfrm>
                <a:off x="2137" y="3272"/>
                <a:ext cx="503" cy="125"/>
                <a:chOff x="1010" y="3472"/>
                <a:chExt cx="503" cy="125"/>
              </a:xfrm>
            </p:grpSpPr>
            <p:sp>
              <p:nvSpPr>
                <p:cNvPr id="33838" name="Oval 17"/>
                <p:cNvSpPr>
                  <a:spLocks noChangeArrowheads="1"/>
                </p:cNvSpPr>
                <p:nvPr/>
              </p:nvSpPr>
              <p:spPr bwMode="auto">
                <a:xfrm>
                  <a:off x="1010"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3839" name="Oval 18"/>
                <p:cNvSpPr>
                  <a:spLocks noChangeArrowheads="1"/>
                </p:cNvSpPr>
                <p:nvPr/>
              </p:nvSpPr>
              <p:spPr bwMode="auto">
                <a:xfrm>
                  <a:off x="1138"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3840" name="Oval 19"/>
                <p:cNvSpPr>
                  <a:spLocks noChangeArrowheads="1"/>
                </p:cNvSpPr>
                <p:nvPr/>
              </p:nvSpPr>
              <p:spPr bwMode="auto">
                <a:xfrm>
                  <a:off x="1263"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3841" name="Oval 20"/>
                <p:cNvSpPr>
                  <a:spLocks noChangeArrowheads="1"/>
                </p:cNvSpPr>
                <p:nvPr/>
              </p:nvSpPr>
              <p:spPr bwMode="auto">
                <a:xfrm>
                  <a:off x="1388"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grpSp>
          <p:sp>
            <p:nvSpPr>
              <p:cNvPr id="33837" name="Rectangle 21"/>
              <p:cNvSpPr>
                <a:spLocks noChangeArrowheads="1"/>
              </p:cNvSpPr>
              <p:nvPr/>
            </p:nvSpPr>
            <p:spPr bwMode="auto">
              <a:xfrm>
                <a:off x="2129" y="3339"/>
                <a:ext cx="666" cy="101"/>
              </a:xfrm>
              <a:prstGeom prst="rect">
                <a:avLst/>
              </a:prstGeom>
              <a:solidFill>
                <a:schemeClr val="bg1"/>
              </a:solidFill>
              <a:ln w="12700" algn="ctr">
                <a:solidFill>
                  <a:schemeClr val="bg1"/>
                </a:solidFill>
                <a:miter lim="800000"/>
                <a:headEnd/>
                <a:tailEnd/>
              </a:ln>
            </p:spPr>
            <p:txBody>
              <a:bodyPr wrap="none" anchor="ctr"/>
              <a:lstStyle/>
              <a:p>
                <a:endParaRPr lang="en-US"/>
              </a:p>
            </p:txBody>
          </p:sp>
        </p:grpSp>
        <p:grpSp>
          <p:nvGrpSpPr>
            <p:cNvPr id="5" name="Group 22"/>
            <p:cNvGrpSpPr>
              <a:grpSpLocks/>
            </p:cNvGrpSpPr>
            <p:nvPr/>
          </p:nvGrpSpPr>
          <p:grpSpPr bwMode="auto">
            <a:xfrm>
              <a:off x="3349" y="948"/>
              <a:ext cx="78" cy="218"/>
              <a:chOff x="3481" y="982"/>
              <a:chExt cx="78" cy="218"/>
            </a:xfrm>
          </p:grpSpPr>
          <p:sp>
            <p:nvSpPr>
              <p:cNvPr id="33834" name="Line 23"/>
              <p:cNvSpPr>
                <a:spLocks noChangeShapeType="1"/>
              </p:cNvSpPr>
              <p:nvPr/>
            </p:nvSpPr>
            <p:spPr bwMode="auto">
              <a:xfrm>
                <a:off x="3481" y="982"/>
                <a:ext cx="0" cy="217"/>
              </a:xfrm>
              <a:prstGeom prst="line">
                <a:avLst/>
              </a:prstGeom>
              <a:noFill/>
              <a:ln w="12700">
                <a:solidFill>
                  <a:srgbClr val="0066FF"/>
                </a:solidFill>
                <a:round/>
                <a:headEnd/>
                <a:tailEnd/>
              </a:ln>
            </p:spPr>
            <p:txBody>
              <a:bodyPr wrap="none" anchor="ctr"/>
              <a:lstStyle/>
              <a:p>
                <a:endParaRPr lang="en-AU"/>
              </a:p>
            </p:txBody>
          </p:sp>
          <p:sp>
            <p:nvSpPr>
              <p:cNvPr id="33835" name="Line 24"/>
              <p:cNvSpPr>
                <a:spLocks noChangeShapeType="1"/>
              </p:cNvSpPr>
              <p:nvPr/>
            </p:nvSpPr>
            <p:spPr bwMode="auto">
              <a:xfrm>
                <a:off x="3559" y="983"/>
                <a:ext cx="0" cy="217"/>
              </a:xfrm>
              <a:prstGeom prst="line">
                <a:avLst/>
              </a:prstGeom>
              <a:noFill/>
              <a:ln w="12700">
                <a:solidFill>
                  <a:srgbClr val="0066FF"/>
                </a:solidFill>
                <a:round/>
                <a:headEnd/>
                <a:tailEnd/>
              </a:ln>
            </p:spPr>
            <p:txBody>
              <a:bodyPr wrap="none" anchor="ctr"/>
              <a:lstStyle/>
              <a:p>
                <a:endParaRPr lang="en-AU"/>
              </a:p>
            </p:txBody>
          </p:sp>
        </p:grpSp>
      </p:grpSp>
      <p:sp>
        <p:nvSpPr>
          <p:cNvPr id="33797" name="Line 25"/>
          <p:cNvSpPr>
            <a:spLocks noChangeShapeType="1"/>
          </p:cNvSpPr>
          <p:nvPr/>
        </p:nvSpPr>
        <p:spPr bwMode="auto">
          <a:xfrm>
            <a:off x="6638925" y="1468438"/>
            <a:ext cx="0" cy="1006475"/>
          </a:xfrm>
          <a:prstGeom prst="line">
            <a:avLst/>
          </a:prstGeom>
          <a:noFill/>
          <a:ln w="12700">
            <a:solidFill>
              <a:srgbClr val="0066FF"/>
            </a:solidFill>
            <a:round/>
            <a:headEnd/>
            <a:tailEnd/>
          </a:ln>
        </p:spPr>
        <p:txBody>
          <a:bodyPr wrap="none" anchor="ctr"/>
          <a:lstStyle/>
          <a:p>
            <a:endParaRPr lang="en-AU"/>
          </a:p>
        </p:txBody>
      </p:sp>
      <p:sp>
        <p:nvSpPr>
          <p:cNvPr id="33798" name="Line 26"/>
          <p:cNvSpPr>
            <a:spLocks noChangeShapeType="1"/>
          </p:cNvSpPr>
          <p:nvPr/>
        </p:nvSpPr>
        <p:spPr bwMode="auto">
          <a:xfrm flipH="1">
            <a:off x="1550988" y="2459038"/>
            <a:ext cx="5075237" cy="0"/>
          </a:xfrm>
          <a:prstGeom prst="line">
            <a:avLst/>
          </a:prstGeom>
          <a:noFill/>
          <a:ln w="12700">
            <a:solidFill>
              <a:srgbClr val="0066FF"/>
            </a:solidFill>
            <a:round/>
            <a:headEnd/>
            <a:tailEnd/>
          </a:ln>
        </p:spPr>
        <p:txBody>
          <a:bodyPr wrap="none" anchor="ctr"/>
          <a:lstStyle/>
          <a:p>
            <a:endParaRPr lang="en-AU"/>
          </a:p>
        </p:txBody>
      </p:sp>
      <p:sp>
        <p:nvSpPr>
          <p:cNvPr id="33799" name="Text Box 27"/>
          <p:cNvSpPr txBox="1">
            <a:spLocks noChangeArrowheads="1"/>
          </p:cNvSpPr>
          <p:nvPr/>
        </p:nvSpPr>
        <p:spPr bwMode="auto">
          <a:xfrm>
            <a:off x="1046163" y="1773238"/>
            <a:ext cx="982662"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Z</a:t>
            </a:r>
            <a:r>
              <a:rPr lang="en-AU" sz="2000" baseline="-25000">
                <a:solidFill>
                  <a:schemeClr val="tx2"/>
                </a:solidFill>
                <a:latin typeface="Verdana" pitchFamily="34" charset="0"/>
              </a:rPr>
              <a:t>T</a:t>
            </a:r>
          </a:p>
        </p:txBody>
      </p:sp>
      <p:sp>
        <p:nvSpPr>
          <p:cNvPr id="33800" name="Oval 28"/>
          <p:cNvSpPr>
            <a:spLocks noChangeArrowheads="1"/>
          </p:cNvSpPr>
          <p:nvPr/>
        </p:nvSpPr>
        <p:spPr bwMode="auto">
          <a:xfrm>
            <a:off x="1533525" y="2393950"/>
            <a:ext cx="106363" cy="106363"/>
          </a:xfrm>
          <a:prstGeom prst="ellipse">
            <a:avLst/>
          </a:prstGeom>
          <a:solidFill>
            <a:schemeClr val="tx2"/>
          </a:solidFill>
          <a:ln w="12700" algn="ctr">
            <a:solidFill>
              <a:schemeClr val="tx1"/>
            </a:solidFill>
            <a:round/>
            <a:headEnd/>
            <a:tailEnd/>
          </a:ln>
        </p:spPr>
        <p:txBody>
          <a:bodyPr wrap="none" anchor="ctr"/>
          <a:lstStyle/>
          <a:p>
            <a:endParaRPr lang="en-US"/>
          </a:p>
        </p:txBody>
      </p:sp>
      <p:sp>
        <p:nvSpPr>
          <p:cNvPr id="33801" name="Oval 29"/>
          <p:cNvSpPr>
            <a:spLocks noChangeArrowheads="1"/>
          </p:cNvSpPr>
          <p:nvPr/>
        </p:nvSpPr>
        <p:spPr bwMode="auto">
          <a:xfrm>
            <a:off x="1546225" y="1403350"/>
            <a:ext cx="106363" cy="106363"/>
          </a:xfrm>
          <a:prstGeom prst="ellipse">
            <a:avLst/>
          </a:prstGeom>
          <a:solidFill>
            <a:schemeClr val="tx2"/>
          </a:solidFill>
          <a:ln w="12700" algn="ctr">
            <a:solidFill>
              <a:schemeClr val="tx1"/>
            </a:solidFill>
            <a:round/>
            <a:headEnd/>
            <a:tailEnd/>
          </a:ln>
        </p:spPr>
        <p:txBody>
          <a:bodyPr wrap="none" anchor="ctr"/>
          <a:lstStyle/>
          <a:p>
            <a:endParaRPr lang="en-US"/>
          </a:p>
        </p:txBody>
      </p:sp>
      <p:sp>
        <p:nvSpPr>
          <p:cNvPr id="33802" name="Line 30"/>
          <p:cNvSpPr>
            <a:spLocks noChangeShapeType="1"/>
          </p:cNvSpPr>
          <p:nvPr/>
        </p:nvSpPr>
        <p:spPr bwMode="auto">
          <a:xfrm>
            <a:off x="1404938" y="5137150"/>
            <a:ext cx="2517775" cy="0"/>
          </a:xfrm>
          <a:prstGeom prst="line">
            <a:avLst/>
          </a:prstGeom>
          <a:noFill/>
          <a:ln w="12700">
            <a:solidFill>
              <a:srgbClr val="0066FF"/>
            </a:solidFill>
            <a:prstDash val="dash"/>
            <a:round/>
            <a:headEnd/>
            <a:tailEnd/>
          </a:ln>
        </p:spPr>
        <p:txBody>
          <a:bodyPr wrap="none" anchor="ctr"/>
          <a:lstStyle/>
          <a:p>
            <a:endParaRPr lang="en-AU"/>
          </a:p>
        </p:txBody>
      </p:sp>
      <p:sp>
        <p:nvSpPr>
          <p:cNvPr id="33803" name="Line 31"/>
          <p:cNvSpPr>
            <a:spLocks noChangeShapeType="1"/>
          </p:cNvSpPr>
          <p:nvPr/>
        </p:nvSpPr>
        <p:spPr bwMode="auto">
          <a:xfrm>
            <a:off x="1404938" y="4170363"/>
            <a:ext cx="0" cy="1920875"/>
          </a:xfrm>
          <a:prstGeom prst="line">
            <a:avLst/>
          </a:prstGeom>
          <a:noFill/>
          <a:ln w="12700">
            <a:solidFill>
              <a:srgbClr val="0066FF"/>
            </a:solidFill>
            <a:prstDash val="dash"/>
            <a:round/>
            <a:headEnd/>
            <a:tailEnd/>
          </a:ln>
        </p:spPr>
        <p:txBody>
          <a:bodyPr wrap="none" anchor="ctr"/>
          <a:lstStyle/>
          <a:p>
            <a:endParaRPr lang="en-AU"/>
          </a:p>
        </p:txBody>
      </p:sp>
      <p:sp>
        <p:nvSpPr>
          <p:cNvPr id="33804" name="Line 32"/>
          <p:cNvSpPr>
            <a:spLocks noChangeShapeType="1"/>
          </p:cNvSpPr>
          <p:nvPr/>
        </p:nvSpPr>
        <p:spPr bwMode="auto">
          <a:xfrm>
            <a:off x="1417638" y="5164138"/>
            <a:ext cx="1285875" cy="0"/>
          </a:xfrm>
          <a:prstGeom prst="line">
            <a:avLst/>
          </a:prstGeom>
          <a:noFill/>
          <a:ln w="28575">
            <a:solidFill>
              <a:srgbClr val="CC0000"/>
            </a:solidFill>
            <a:round/>
            <a:headEnd/>
            <a:tailEnd type="triangle" w="med" len="med"/>
          </a:ln>
        </p:spPr>
        <p:txBody>
          <a:bodyPr wrap="none" anchor="ctr"/>
          <a:lstStyle/>
          <a:p>
            <a:endParaRPr lang="en-AU"/>
          </a:p>
        </p:txBody>
      </p:sp>
      <p:sp>
        <p:nvSpPr>
          <p:cNvPr id="33805" name="Line 33"/>
          <p:cNvSpPr>
            <a:spLocks noChangeShapeType="1"/>
          </p:cNvSpPr>
          <p:nvPr/>
        </p:nvSpPr>
        <p:spPr bwMode="auto">
          <a:xfrm flipV="1">
            <a:off x="1431925" y="3917950"/>
            <a:ext cx="0" cy="1219200"/>
          </a:xfrm>
          <a:prstGeom prst="line">
            <a:avLst/>
          </a:prstGeom>
          <a:noFill/>
          <a:ln w="28575">
            <a:solidFill>
              <a:srgbClr val="0033CC"/>
            </a:solidFill>
            <a:round/>
            <a:headEnd/>
            <a:tailEnd type="triangle" w="med" len="med"/>
          </a:ln>
        </p:spPr>
        <p:txBody>
          <a:bodyPr wrap="none" anchor="ctr"/>
          <a:lstStyle/>
          <a:p>
            <a:endParaRPr lang="en-AU"/>
          </a:p>
        </p:txBody>
      </p:sp>
      <p:sp>
        <p:nvSpPr>
          <p:cNvPr id="33806" name="Line 34"/>
          <p:cNvSpPr>
            <a:spLocks noChangeShapeType="1"/>
          </p:cNvSpPr>
          <p:nvPr/>
        </p:nvSpPr>
        <p:spPr bwMode="auto">
          <a:xfrm>
            <a:off x="1431925" y="5176838"/>
            <a:ext cx="0" cy="623887"/>
          </a:xfrm>
          <a:prstGeom prst="line">
            <a:avLst/>
          </a:prstGeom>
          <a:noFill/>
          <a:ln w="28575">
            <a:solidFill>
              <a:schemeClr val="accent2"/>
            </a:solidFill>
            <a:round/>
            <a:headEnd/>
            <a:tailEnd type="triangle" w="med" len="med"/>
          </a:ln>
        </p:spPr>
        <p:txBody>
          <a:bodyPr wrap="none" anchor="ctr"/>
          <a:lstStyle/>
          <a:p>
            <a:endParaRPr lang="en-AU"/>
          </a:p>
        </p:txBody>
      </p:sp>
      <p:sp>
        <p:nvSpPr>
          <p:cNvPr id="33807" name="Text Box 35"/>
          <p:cNvSpPr txBox="1">
            <a:spLocks noChangeArrowheads="1"/>
          </p:cNvSpPr>
          <p:nvPr/>
        </p:nvSpPr>
        <p:spPr bwMode="auto">
          <a:xfrm>
            <a:off x="2755900" y="5053013"/>
            <a:ext cx="41116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rgbClr val="CC0000"/>
                </a:solidFill>
                <a:latin typeface="Verdana" pitchFamily="34" charset="0"/>
              </a:rPr>
              <a:t>R</a:t>
            </a:r>
          </a:p>
        </p:txBody>
      </p:sp>
      <p:sp>
        <p:nvSpPr>
          <p:cNvPr id="33808" name="Text Box 36"/>
          <p:cNvSpPr txBox="1">
            <a:spLocks noChangeArrowheads="1"/>
          </p:cNvSpPr>
          <p:nvPr/>
        </p:nvSpPr>
        <p:spPr bwMode="auto">
          <a:xfrm>
            <a:off x="1400175" y="3836988"/>
            <a:ext cx="87471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rgbClr val="0033CC"/>
                </a:solidFill>
                <a:latin typeface="Verdana" pitchFamily="34" charset="0"/>
              </a:rPr>
              <a:t>jX</a:t>
            </a:r>
            <a:r>
              <a:rPr lang="en-AU" sz="2000" baseline="-25000">
                <a:solidFill>
                  <a:srgbClr val="0033CC"/>
                </a:solidFill>
                <a:latin typeface="Verdana" pitchFamily="34" charset="0"/>
              </a:rPr>
              <a:t>L</a:t>
            </a:r>
          </a:p>
        </p:txBody>
      </p:sp>
      <p:sp>
        <p:nvSpPr>
          <p:cNvPr id="33809" name="Text Box 37"/>
          <p:cNvSpPr txBox="1">
            <a:spLocks noChangeArrowheads="1"/>
          </p:cNvSpPr>
          <p:nvPr/>
        </p:nvSpPr>
        <p:spPr bwMode="auto">
          <a:xfrm>
            <a:off x="1409700" y="5484813"/>
            <a:ext cx="87471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accent2"/>
                </a:solidFill>
                <a:latin typeface="Verdana" pitchFamily="34" charset="0"/>
              </a:rPr>
              <a:t>-jX</a:t>
            </a:r>
            <a:r>
              <a:rPr lang="en-AU" sz="2000" baseline="-25000">
                <a:solidFill>
                  <a:schemeClr val="accent2"/>
                </a:solidFill>
                <a:latin typeface="Verdana" pitchFamily="34" charset="0"/>
              </a:rPr>
              <a:t>C</a:t>
            </a:r>
          </a:p>
        </p:txBody>
      </p:sp>
      <p:sp>
        <p:nvSpPr>
          <p:cNvPr id="33810" name="Line 38"/>
          <p:cNvSpPr>
            <a:spLocks noChangeShapeType="1"/>
          </p:cNvSpPr>
          <p:nvPr/>
        </p:nvSpPr>
        <p:spPr bwMode="auto">
          <a:xfrm>
            <a:off x="5702300" y="5137150"/>
            <a:ext cx="2517775" cy="0"/>
          </a:xfrm>
          <a:prstGeom prst="line">
            <a:avLst/>
          </a:prstGeom>
          <a:noFill/>
          <a:ln w="12700">
            <a:solidFill>
              <a:srgbClr val="0066FF"/>
            </a:solidFill>
            <a:prstDash val="dash"/>
            <a:round/>
            <a:headEnd/>
            <a:tailEnd/>
          </a:ln>
        </p:spPr>
        <p:txBody>
          <a:bodyPr wrap="none" anchor="ctr"/>
          <a:lstStyle/>
          <a:p>
            <a:endParaRPr lang="en-AU"/>
          </a:p>
        </p:txBody>
      </p:sp>
      <p:sp>
        <p:nvSpPr>
          <p:cNvPr id="33811" name="Line 39"/>
          <p:cNvSpPr>
            <a:spLocks noChangeShapeType="1"/>
          </p:cNvSpPr>
          <p:nvPr/>
        </p:nvSpPr>
        <p:spPr bwMode="auto">
          <a:xfrm>
            <a:off x="5702300" y="4170363"/>
            <a:ext cx="0" cy="1920875"/>
          </a:xfrm>
          <a:prstGeom prst="line">
            <a:avLst/>
          </a:prstGeom>
          <a:noFill/>
          <a:ln w="12700">
            <a:solidFill>
              <a:srgbClr val="0066FF"/>
            </a:solidFill>
            <a:prstDash val="dash"/>
            <a:round/>
            <a:headEnd/>
            <a:tailEnd/>
          </a:ln>
        </p:spPr>
        <p:txBody>
          <a:bodyPr wrap="none" anchor="ctr"/>
          <a:lstStyle/>
          <a:p>
            <a:endParaRPr lang="en-AU"/>
          </a:p>
        </p:txBody>
      </p:sp>
      <p:sp>
        <p:nvSpPr>
          <p:cNvPr id="33812" name="Line 40"/>
          <p:cNvSpPr>
            <a:spLocks noChangeShapeType="1"/>
          </p:cNvSpPr>
          <p:nvPr/>
        </p:nvSpPr>
        <p:spPr bwMode="auto">
          <a:xfrm>
            <a:off x="5715000" y="5164138"/>
            <a:ext cx="1285875" cy="0"/>
          </a:xfrm>
          <a:prstGeom prst="line">
            <a:avLst/>
          </a:prstGeom>
          <a:noFill/>
          <a:ln w="28575">
            <a:solidFill>
              <a:srgbClr val="CC0000"/>
            </a:solidFill>
            <a:round/>
            <a:headEnd/>
            <a:tailEnd type="triangle" w="med" len="med"/>
          </a:ln>
        </p:spPr>
        <p:txBody>
          <a:bodyPr wrap="none" anchor="ctr"/>
          <a:lstStyle/>
          <a:p>
            <a:endParaRPr lang="en-AU"/>
          </a:p>
        </p:txBody>
      </p:sp>
      <p:sp>
        <p:nvSpPr>
          <p:cNvPr id="33813" name="Line 41"/>
          <p:cNvSpPr>
            <a:spLocks noChangeShapeType="1"/>
          </p:cNvSpPr>
          <p:nvPr/>
        </p:nvSpPr>
        <p:spPr bwMode="auto">
          <a:xfrm flipV="1">
            <a:off x="6975475" y="3903663"/>
            <a:ext cx="0" cy="1219200"/>
          </a:xfrm>
          <a:prstGeom prst="line">
            <a:avLst/>
          </a:prstGeom>
          <a:noFill/>
          <a:ln w="28575">
            <a:solidFill>
              <a:srgbClr val="0033CC"/>
            </a:solidFill>
            <a:round/>
            <a:headEnd/>
            <a:tailEnd type="triangle" w="med" len="med"/>
          </a:ln>
        </p:spPr>
        <p:txBody>
          <a:bodyPr wrap="none" anchor="ctr"/>
          <a:lstStyle/>
          <a:p>
            <a:endParaRPr lang="en-AU"/>
          </a:p>
        </p:txBody>
      </p:sp>
      <p:sp>
        <p:nvSpPr>
          <p:cNvPr id="33814" name="Line 42"/>
          <p:cNvSpPr>
            <a:spLocks noChangeShapeType="1"/>
          </p:cNvSpPr>
          <p:nvPr/>
        </p:nvSpPr>
        <p:spPr bwMode="auto">
          <a:xfrm>
            <a:off x="6919913" y="3916363"/>
            <a:ext cx="0" cy="623887"/>
          </a:xfrm>
          <a:prstGeom prst="line">
            <a:avLst/>
          </a:prstGeom>
          <a:noFill/>
          <a:ln w="28575">
            <a:solidFill>
              <a:schemeClr val="accent2"/>
            </a:solidFill>
            <a:round/>
            <a:headEnd/>
            <a:tailEnd type="triangle" w="med" len="med"/>
          </a:ln>
        </p:spPr>
        <p:txBody>
          <a:bodyPr wrap="none" anchor="ctr"/>
          <a:lstStyle/>
          <a:p>
            <a:endParaRPr lang="en-AU"/>
          </a:p>
        </p:txBody>
      </p:sp>
      <p:sp>
        <p:nvSpPr>
          <p:cNvPr id="33815" name="Text Box 43"/>
          <p:cNvSpPr txBox="1">
            <a:spLocks noChangeArrowheads="1"/>
          </p:cNvSpPr>
          <p:nvPr/>
        </p:nvSpPr>
        <p:spPr bwMode="auto">
          <a:xfrm>
            <a:off x="7053263" y="5053013"/>
            <a:ext cx="411162"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rgbClr val="CC0000"/>
                </a:solidFill>
                <a:latin typeface="Verdana" pitchFamily="34" charset="0"/>
              </a:rPr>
              <a:t>R</a:t>
            </a:r>
          </a:p>
        </p:txBody>
      </p:sp>
      <p:sp>
        <p:nvSpPr>
          <p:cNvPr id="33816" name="Text Box 44"/>
          <p:cNvSpPr txBox="1">
            <a:spLocks noChangeArrowheads="1"/>
          </p:cNvSpPr>
          <p:nvPr/>
        </p:nvSpPr>
        <p:spPr bwMode="auto">
          <a:xfrm>
            <a:off x="6897688" y="4244975"/>
            <a:ext cx="87471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rgbClr val="0033CC"/>
                </a:solidFill>
                <a:latin typeface="Verdana" pitchFamily="34" charset="0"/>
              </a:rPr>
              <a:t>jX</a:t>
            </a:r>
            <a:r>
              <a:rPr lang="en-AU" sz="2000" baseline="-25000">
                <a:solidFill>
                  <a:srgbClr val="0033CC"/>
                </a:solidFill>
                <a:latin typeface="Verdana" pitchFamily="34" charset="0"/>
              </a:rPr>
              <a:t>L</a:t>
            </a:r>
          </a:p>
        </p:txBody>
      </p:sp>
      <p:sp>
        <p:nvSpPr>
          <p:cNvPr id="33817" name="Text Box 45"/>
          <p:cNvSpPr txBox="1">
            <a:spLocks noChangeArrowheads="1"/>
          </p:cNvSpPr>
          <p:nvPr/>
        </p:nvSpPr>
        <p:spPr bwMode="auto">
          <a:xfrm>
            <a:off x="6135688" y="4035425"/>
            <a:ext cx="87471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accent2"/>
                </a:solidFill>
                <a:latin typeface="Verdana" pitchFamily="34" charset="0"/>
              </a:rPr>
              <a:t>-jX</a:t>
            </a:r>
            <a:r>
              <a:rPr lang="en-AU" sz="2000" baseline="-25000">
                <a:solidFill>
                  <a:schemeClr val="accent2"/>
                </a:solidFill>
                <a:latin typeface="Verdana" pitchFamily="34" charset="0"/>
              </a:rPr>
              <a:t>C</a:t>
            </a:r>
          </a:p>
        </p:txBody>
      </p:sp>
      <p:sp>
        <p:nvSpPr>
          <p:cNvPr id="33818" name="Line 46"/>
          <p:cNvSpPr>
            <a:spLocks noChangeShapeType="1"/>
          </p:cNvSpPr>
          <p:nvPr/>
        </p:nvSpPr>
        <p:spPr bwMode="auto">
          <a:xfrm flipV="1">
            <a:off x="5711825" y="4545013"/>
            <a:ext cx="1192213" cy="584200"/>
          </a:xfrm>
          <a:prstGeom prst="line">
            <a:avLst/>
          </a:prstGeom>
          <a:noFill/>
          <a:ln w="38100">
            <a:solidFill>
              <a:schemeClr val="tx1"/>
            </a:solidFill>
            <a:round/>
            <a:headEnd/>
            <a:tailEnd type="triangle" w="med" len="med"/>
          </a:ln>
        </p:spPr>
        <p:txBody>
          <a:bodyPr wrap="none" anchor="ctr"/>
          <a:lstStyle/>
          <a:p>
            <a:endParaRPr lang="en-AU"/>
          </a:p>
        </p:txBody>
      </p:sp>
      <p:sp>
        <p:nvSpPr>
          <p:cNvPr id="33819" name="Text Box 47"/>
          <p:cNvSpPr txBox="1">
            <a:spLocks noChangeArrowheads="1"/>
          </p:cNvSpPr>
          <p:nvPr/>
        </p:nvSpPr>
        <p:spPr bwMode="auto">
          <a:xfrm>
            <a:off x="5838825" y="4394200"/>
            <a:ext cx="609600"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latin typeface="Verdana" pitchFamily="34" charset="0"/>
              </a:rPr>
              <a:t>Z</a:t>
            </a:r>
            <a:r>
              <a:rPr lang="en-AU" sz="2000" baseline="-25000">
                <a:latin typeface="Verdana" pitchFamily="34" charset="0"/>
              </a:rPr>
              <a:t>T</a:t>
            </a:r>
          </a:p>
        </p:txBody>
      </p:sp>
      <p:sp>
        <p:nvSpPr>
          <p:cNvPr id="33820" name="Text Box 48"/>
          <p:cNvSpPr txBox="1">
            <a:spLocks noChangeArrowheads="1"/>
          </p:cNvSpPr>
          <p:nvPr/>
        </p:nvSpPr>
        <p:spPr bwMode="auto">
          <a:xfrm>
            <a:off x="2533650" y="5711825"/>
            <a:ext cx="3459163"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Impedance diagram</a:t>
            </a:r>
          </a:p>
        </p:txBody>
      </p:sp>
      <p:sp>
        <p:nvSpPr>
          <p:cNvPr id="49" name="Slide Number Placeholder 48"/>
          <p:cNvSpPr>
            <a:spLocks noGrp="1"/>
          </p:cNvSpPr>
          <p:nvPr>
            <p:ph type="sldNum" sz="quarter" idx="12"/>
          </p:nvPr>
        </p:nvSpPr>
        <p:spPr/>
        <p:txBody>
          <a:bodyPr/>
          <a:lstStyle/>
          <a:p>
            <a:pPr>
              <a:defRPr/>
            </a:pPr>
            <a:fld id="{05BFA9DB-DBB4-4746-AF24-3D0E2E583CAA}" type="slidenum">
              <a:rPr lang="en-US" smtClean="0"/>
              <a:pPr>
                <a:defRPr/>
              </a:pPr>
              <a:t>12</a:t>
            </a:fld>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52ECE39-319C-41FA-A6B9-BED7FC71DCB4}"/>
                  </a:ext>
                </a:extLst>
              </p14:cNvPr>
              <p14:cNvContentPartPr/>
              <p14:nvPr/>
            </p14:nvContentPartPr>
            <p14:xfrm>
              <a:off x="5738160" y="3220360"/>
              <a:ext cx="83880" cy="224280"/>
            </p14:xfrm>
          </p:contentPart>
        </mc:Choice>
        <mc:Fallback xmlns="">
          <p:pic>
            <p:nvPicPr>
              <p:cNvPr id="6" name="Ink 5">
                <a:extLst>
                  <a:ext uri="{FF2B5EF4-FFF2-40B4-BE49-F238E27FC236}">
                    <a16:creationId xmlns:a16="http://schemas.microsoft.com/office/drawing/2014/main" id="{552ECE39-319C-41FA-A6B9-BED7FC71DCB4}"/>
                  </a:ext>
                </a:extLst>
              </p:cNvPr>
              <p:cNvPicPr/>
              <p:nvPr/>
            </p:nvPicPr>
            <p:blipFill>
              <a:blip r:embed="rId4"/>
              <a:stretch>
                <a:fillRect/>
              </a:stretch>
            </p:blipFill>
            <p:spPr>
              <a:xfrm>
                <a:off x="5729160" y="3211720"/>
                <a:ext cx="1015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4801B51-201A-4EBF-927B-8408662367BB}"/>
                  </a:ext>
                </a:extLst>
              </p14:cNvPr>
              <p14:cNvContentPartPr/>
              <p14:nvPr/>
            </p14:nvContentPartPr>
            <p14:xfrm>
              <a:off x="6245760" y="3220360"/>
              <a:ext cx="65880" cy="271440"/>
            </p14:xfrm>
          </p:contentPart>
        </mc:Choice>
        <mc:Fallback xmlns="">
          <p:pic>
            <p:nvPicPr>
              <p:cNvPr id="7" name="Ink 6">
                <a:extLst>
                  <a:ext uri="{FF2B5EF4-FFF2-40B4-BE49-F238E27FC236}">
                    <a16:creationId xmlns:a16="http://schemas.microsoft.com/office/drawing/2014/main" id="{B4801B51-201A-4EBF-927B-8408662367BB}"/>
                  </a:ext>
                </a:extLst>
              </p:cNvPr>
              <p:cNvPicPr/>
              <p:nvPr/>
            </p:nvPicPr>
            <p:blipFill>
              <a:blip r:embed="rId6"/>
              <a:stretch>
                <a:fillRect/>
              </a:stretch>
            </p:blipFill>
            <p:spPr>
              <a:xfrm>
                <a:off x="6236760" y="3211720"/>
                <a:ext cx="835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59CFE4B-E64E-4DB5-AB9E-D60AF6C0CF3F}"/>
                  </a:ext>
                </a:extLst>
              </p14:cNvPr>
              <p14:cNvContentPartPr/>
              <p14:nvPr/>
            </p14:nvContentPartPr>
            <p14:xfrm>
              <a:off x="5008800" y="3492880"/>
              <a:ext cx="271440" cy="22320"/>
            </p14:xfrm>
          </p:contentPart>
        </mc:Choice>
        <mc:Fallback xmlns="">
          <p:pic>
            <p:nvPicPr>
              <p:cNvPr id="8" name="Ink 7">
                <a:extLst>
                  <a:ext uri="{FF2B5EF4-FFF2-40B4-BE49-F238E27FC236}">
                    <a16:creationId xmlns:a16="http://schemas.microsoft.com/office/drawing/2014/main" id="{F59CFE4B-E64E-4DB5-AB9E-D60AF6C0CF3F}"/>
                  </a:ext>
                </a:extLst>
              </p:cNvPr>
              <p:cNvPicPr/>
              <p:nvPr/>
            </p:nvPicPr>
            <p:blipFill>
              <a:blip r:embed="rId8"/>
              <a:stretch>
                <a:fillRect/>
              </a:stretch>
            </p:blipFill>
            <p:spPr>
              <a:xfrm>
                <a:off x="4999800" y="3484240"/>
                <a:ext cx="289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4DFFD3B6-1898-4135-B525-BB7ED9A6A4E0}"/>
                  </a:ext>
                </a:extLst>
              </p14:cNvPr>
              <p14:cNvContentPartPr/>
              <p14:nvPr/>
            </p14:nvContentPartPr>
            <p14:xfrm>
              <a:off x="7213080" y="3494320"/>
              <a:ext cx="212760" cy="31320"/>
            </p14:xfrm>
          </p:contentPart>
        </mc:Choice>
        <mc:Fallback xmlns="">
          <p:pic>
            <p:nvPicPr>
              <p:cNvPr id="9" name="Ink 8">
                <a:extLst>
                  <a:ext uri="{FF2B5EF4-FFF2-40B4-BE49-F238E27FC236}">
                    <a16:creationId xmlns:a16="http://schemas.microsoft.com/office/drawing/2014/main" id="{4DFFD3B6-1898-4135-B525-BB7ED9A6A4E0}"/>
                  </a:ext>
                </a:extLst>
              </p:cNvPr>
              <p:cNvPicPr/>
              <p:nvPr/>
            </p:nvPicPr>
            <p:blipFill>
              <a:blip r:embed="rId10"/>
              <a:stretch>
                <a:fillRect/>
              </a:stretch>
            </p:blipFill>
            <p:spPr>
              <a:xfrm>
                <a:off x="7204440" y="3485320"/>
                <a:ext cx="230400" cy="48960"/>
              </a:xfrm>
              <a:prstGeom prst="rect">
                <a:avLst/>
              </a:prstGeom>
            </p:spPr>
          </p:pic>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476CA0-C4B4-40DD-8DC5-2233987E93BD}"/>
                  </a:ext>
                </a:extLst>
              </p:cNvPr>
              <p:cNvSpPr txBox="1"/>
              <p:nvPr/>
            </p:nvSpPr>
            <p:spPr>
              <a:xfrm>
                <a:off x="7274560" y="1823720"/>
                <a:ext cx="16117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r>
                        <a:rPr lang="en-US" i="1">
                          <a:latin typeface="Cambria Math" panose="02040503050406030204" pitchFamily="18" charset="0"/>
                        </a:rPr>
                        <m:t>𝐿</m:t>
                      </m:r>
                    </m:oMath>
                  </m:oMathPara>
                </a14:m>
                <a:endParaRPr lang="en-US" dirty="0"/>
              </a:p>
            </p:txBody>
          </p:sp>
        </mc:Choice>
        <mc:Fallback xmlns="">
          <p:sp>
            <p:nvSpPr>
              <p:cNvPr id="10" name="TextBox 9">
                <a:extLst>
                  <a:ext uri="{FF2B5EF4-FFF2-40B4-BE49-F238E27FC236}">
                    <a16:creationId xmlns:a16="http://schemas.microsoft.com/office/drawing/2014/main" id="{49476CA0-C4B4-40DD-8DC5-2233987E93BD}"/>
                  </a:ext>
                </a:extLst>
              </p:cNvPr>
              <p:cNvSpPr txBox="1">
                <a:spLocks noRot="1" noChangeAspect="1" noMove="1" noResize="1" noEditPoints="1" noAdjustHandles="1" noChangeArrowheads="1" noChangeShapeType="1" noTextEdit="1"/>
              </p:cNvSpPr>
              <p:nvPr/>
            </p:nvSpPr>
            <p:spPr>
              <a:xfrm>
                <a:off x="7274560" y="1823720"/>
                <a:ext cx="1611723" cy="276999"/>
              </a:xfrm>
              <a:prstGeom prst="rect">
                <a:avLst/>
              </a:prstGeom>
              <a:blipFill>
                <a:blip r:embed="rId11"/>
                <a:stretch>
                  <a:fillRect l="-2642" r="-4151"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6C4C6F-5000-41D4-BBB4-7E89E96C6B7D}"/>
                  </a:ext>
                </a:extLst>
              </p:cNvPr>
              <p:cNvSpPr txBox="1"/>
              <p:nvPr/>
            </p:nvSpPr>
            <p:spPr>
              <a:xfrm>
                <a:off x="7010400" y="2330450"/>
                <a:ext cx="1793504"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a:latin typeface="Cambria Math" panose="02040503050406030204" pitchFamily="18" charset="0"/>
                            </a:rPr>
                            <m:t>𝑐</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𝑐</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rPr>
                            <m:t>𝜔</m:t>
                          </m:r>
                          <m:r>
                            <a:rPr lang="en-US" b="0" i="1" smtClean="0">
                              <a:latin typeface="Cambria Math" panose="02040503050406030204" pitchFamily="18" charset="0"/>
                            </a:rPr>
                            <m:t>𝐶</m:t>
                          </m:r>
                        </m:den>
                      </m:f>
                    </m:oMath>
                  </m:oMathPara>
                </a14:m>
                <a:endParaRPr lang="en-US" dirty="0"/>
              </a:p>
            </p:txBody>
          </p:sp>
        </mc:Choice>
        <mc:Fallback xmlns="">
          <p:sp>
            <p:nvSpPr>
              <p:cNvPr id="12" name="TextBox 11">
                <a:extLst>
                  <a:ext uri="{FF2B5EF4-FFF2-40B4-BE49-F238E27FC236}">
                    <a16:creationId xmlns:a16="http://schemas.microsoft.com/office/drawing/2014/main" id="{5A6C4C6F-5000-41D4-BBB4-7E89E96C6B7D}"/>
                  </a:ext>
                </a:extLst>
              </p:cNvPr>
              <p:cNvSpPr txBox="1">
                <a:spLocks noRot="1" noChangeAspect="1" noMove="1" noResize="1" noEditPoints="1" noAdjustHandles="1" noChangeArrowheads="1" noChangeShapeType="1" noTextEdit="1"/>
              </p:cNvSpPr>
              <p:nvPr/>
            </p:nvSpPr>
            <p:spPr>
              <a:xfrm>
                <a:off x="7010400" y="2330450"/>
                <a:ext cx="1793504" cy="56893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176E78BE-5E26-4235-AA29-AE80E93BB560}"/>
                  </a:ext>
                </a:extLst>
              </p14:cNvPr>
              <p14:cNvContentPartPr/>
              <p14:nvPr/>
            </p14:nvContentPartPr>
            <p14:xfrm>
              <a:off x="6025633" y="1657925"/>
              <a:ext cx="121320" cy="207720"/>
            </p14:xfrm>
          </p:contentPart>
        </mc:Choice>
        <mc:Fallback xmlns="">
          <p:pic>
            <p:nvPicPr>
              <p:cNvPr id="11" name="Ink 10">
                <a:extLst>
                  <a:ext uri="{FF2B5EF4-FFF2-40B4-BE49-F238E27FC236}">
                    <a16:creationId xmlns:a16="http://schemas.microsoft.com/office/drawing/2014/main" id="{176E78BE-5E26-4235-AA29-AE80E93BB560}"/>
                  </a:ext>
                </a:extLst>
              </p:cNvPr>
              <p:cNvPicPr/>
              <p:nvPr/>
            </p:nvPicPr>
            <p:blipFill>
              <a:blip r:embed="rId14"/>
              <a:stretch>
                <a:fillRect/>
              </a:stretch>
            </p:blipFill>
            <p:spPr>
              <a:xfrm>
                <a:off x="6016633" y="1649285"/>
                <a:ext cx="1389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E6F8B96C-174B-47F6-8281-9955839CAA8C}"/>
                  </a:ext>
                </a:extLst>
              </p14:cNvPr>
              <p14:cNvContentPartPr/>
              <p14:nvPr/>
            </p14:nvContentPartPr>
            <p14:xfrm>
              <a:off x="6507673" y="1661165"/>
              <a:ext cx="148680" cy="279720"/>
            </p14:xfrm>
          </p:contentPart>
        </mc:Choice>
        <mc:Fallback xmlns="">
          <p:pic>
            <p:nvPicPr>
              <p:cNvPr id="13" name="Ink 12">
                <a:extLst>
                  <a:ext uri="{FF2B5EF4-FFF2-40B4-BE49-F238E27FC236}">
                    <a16:creationId xmlns:a16="http://schemas.microsoft.com/office/drawing/2014/main" id="{E6F8B96C-174B-47F6-8281-9955839CAA8C}"/>
                  </a:ext>
                </a:extLst>
              </p:cNvPr>
              <p:cNvPicPr/>
              <p:nvPr/>
            </p:nvPicPr>
            <p:blipFill>
              <a:blip r:embed="rId16"/>
              <a:stretch>
                <a:fillRect/>
              </a:stretch>
            </p:blipFill>
            <p:spPr>
              <a:xfrm>
                <a:off x="6499033" y="1652165"/>
                <a:ext cx="1663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37B5DA03-1425-4970-9790-740C355EB4C8}"/>
                  </a:ext>
                </a:extLst>
              </p14:cNvPr>
              <p14:cNvContentPartPr/>
              <p14:nvPr/>
            </p14:nvContentPartPr>
            <p14:xfrm>
              <a:off x="1183273" y="1660085"/>
              <a:ext cx="669600" cy="559800"/>
            </p14:xfrm>
          </p:contentPart>
        </mc:Choice>
        <mc:Fallback xmlns="">
          <p:pic>
            <p:nvPicPr>
              <p:cNvPr id="14" name="Ink 13">
                <a:extLst>
                  <a:ext uri="{FF2B5EF4-FFF2-40B4-BE49-F238E27FC236}">
                    <a16:creationId xmlns:a16="http://schemas.microsoft.com/office/drawing/2014/main" id="{37B5DA03-1425-4970-9790-740C355EB4C8}"/>
                  </a:ext>
                </a:extLst>
              </p:cNvPr>
              <p:cNvPicPr/>
              <p:nvPr/>
            </p:nvPicPr>
            <p:blipFill>
              <a:blip r:embed="rId18"/>
              <a:stretch>
                <a:fillRect/>
              </a:stretch>
            </p:blipFill>
            <p:spPr>
              <a:xfrm>
                <a:off x="1174273" y="1651085"/>
                <a:ext cx="687240" cy="577440"/>
              </a:xfrm>
              <a:prstGeom prst="rect">
                <a:avLst/>
              </a:prstGeom>
            </p:spPr>
          </p:pic>
        </mc:Fallback>
      </mc:AlternateContent>
    </p:spTree>
  </p:cSld>
  <p:clrMapOvr>
    <a:masterClrMapping/>
  </p:clrMapOvr>
  <p:transition spd="slow" advTm="5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11175" y="436563"/>
            <a:ext cx="7759700" cy="684212"/>
          </a:xfrm>
        </p:spPr>
        <p:txBody>
          <a:bodyPr/>
          <a:lstStyle/>
          <a:p>
            <a:pPr eaLnBrk="1" hangingPunct="1"/>
            <a:r>
              <a:rPr lang="en-US" sz="4000"/>
              <a:t>Series Connection of Impedances</a:t>
            </a:r>
            <a:endParaRPr lang="en-AU" sz="4000"/>
          </a:p>
        </p:txBody>
      </p:sp>
      <p:sp>
        <p:nvSpPr>
          <p:cNvPr id="34819" name="Rectangle 3"/>
          <p:cNvSpPr>
            <a:spLocks noChangeArrowheads="1"/>
          </p:cNvSpPr>
          <p:nvPr/>
        </p:nvSpPr>
        <p:spPr bwMode="auto">
          <a:xfrm>
            <a:off x="2106613" y="1831975"/>
            <a:ext cx="755650" cy="211138"/>
          </a:xfrm>
          <a:prstGeom prst="rect">
            <a:avLst/>
          </a:prstGeom>
          <a:solidFill>
            <a:srgbClr val="FFFF00">
              <a:alpha val="0"/>
            </a:srgbClr>
          </a:solidFill>
          <a:ln w="12700" algn="ctr">
            <a:solidFill>
              <a:srgbClr val="0066FF"/>
            </a:solidFill>
            <a:miter lim="800000"/>
            <a:headEnd/>
            <a:tailEnd/>
          </a:ln>
        </p:spPr>
        <p:txBody>
          <a:bodyPr wrap="none" anchor="ctr"/>
          <a:lstStyle/>
          <a:p>
            <a:endParaRPr lang="en-US"/>
          </a:p>
        </p:txBody>
      </p:sp>
      <p:sp>
        <p:nvSpPr>
          <p:cNvPr id="34820" name="Line 4"/>
          <p:cNvSpPr>
            <a:spLocks noChangeShapeType="1"/>
          </p:cNvSpPr>
          <p:nvPr/>
        </p:nvSpPr>
        <p:spPr bwMode="auto">
          <a:xfrm>
            <a:off x="2849563" y="1936750"/>
            <a:ext cx="569912" cy="0"/>
          </a:xfrm>
          <a:prstGeom prst="line">
            <a:avLst/>
          </a:prstGeom>
          <a:noFill/>
          <a:ln w="12700">
            <a:solidFill>
              <a:srgbClr val="0066FF"/>
            </a:solidFill>
            <a:round/>
            <a:headEnd/>
            <a:tailEnd/>
          </a:ln>
        </p:spPr>
        <p:txBody>
          <a:bodyPr wrap="none" anchor="ctr"/>
          <a:lstStyle/>
          <a:p>
            <a:endParaRPr lang="en-AU"/>
          </a:p>
        </p:txBody>
      </p:sp>
      <p:sp>
        <p:nvSpPr>
          <p:cNvPr id="34821" name="Line 5"/>
          <p:cNvSpPr>
            <a:spLocks noChangeShapeType="1"/>
          </p:cNvSpPr>
          <p:nvPr/>
        </p:nvSpPr>
        <p:spPr bwMode="auto">
          <a:xfrm>
            <a:off x="1516063" y="1939925"/>
            <a:ext cx="569912" cy="0"/>
          </a:xfrm>
          <a:prstGeom prst="line">
            <a:avLst/>
          </a:prstGeom>
          <a:noFill/>
          <a:ln w="12700">
            <a:solidFill>
              <a:srgbClr val="0066FF"/>
            </a:solidFill>
            <a:round/>
            <a:headEnd/>
            <a:tailEnd/>
          </a:ln>
        </p:spPr>
        <p:txBody>
          <a:bodyPr wrap="none" anchor="ctr"/>
          <a:lstStyle/>
          <a:p>
            <a:endParaRPr lang="en-AU"/>
          </a:p>
        </p:txBody>
      </p:sp>
      <p:sp>
        <p:nvSpPr>
          <p:cNvPr id="34822" name="Text Box 6"/>
          <p:cNvSpPr txBox="1">
            <a:spLocks noChangeArrowheads="1"/>
          </p:cNvSpPr>
          <p:nvPr/>
        </p:nvSpPr>
        <p:spPr bwMode="auto">
          <a:xfrm>
            <a:off x="1962150" y="2109788"/>
            <a:ext cx="117951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R</a:t>
            </a:r>
            <a:endParaRPr lang="en-AU" sz="2000" baseline="-25000">
              <a:solidFill>
                <a:schemeClr val="tx2"/>
              </a:solidFill>
              <a:latin typeface="Verdana" pitchFamily="34" charset="0"/>
            </a:endParaRPr>
          </a:p>
        </p:txBody>
      </p:sp>
      <p:sp>
        <p:nvSpPr>
          <p:cNvPr id="34823" name="Line 7"/>
          <p:cNvSpPr>
            <a:spLocks noChangeShapeType="1"/>
          </p:cNvSpPr>
          <p:nvPr/>
        </p:nvSpPr>
        <p:spPr bwMode="auto">
          <a:xfrm>
            <a:off x="4773613" y="1927225"/>
            <a:ext cx="569912" cy="0"/>
          </a:xfrm>
          <a:prstGeom prst="line">
            <a:avLst/>
          </a:prstGeom>
          <a:noFill/>
          <a:ln w="12700">
            <a:solidFill>
              <a:srgbClr val="0066FF"/>
            </a:solidFill>
            <a:round/>
            <a:headEnd/>
            <a:tailEnd/>
          </a:ln>
        </p:spPr>
        <p:txBody>
          <a:bodyPr wrap="none" anchor="ctr"/>
          <a:lstStyle/>
          <a:p>
            <a:endParaRPr lang="en-AU"/>
          </a:p>
        </p:txBody>
      </p:sp>
      <p:sp>
        <p:nvSpPr>
          <p:cNvPr id="34824" name="Line 8"/>
          <p:cNvSpPr>
            <a:spLocks noChangeShapeType="1"/>
          </p:cNvSpPr>
          <p:nvPr/>
        </p:nvSpPr>
        <p:spPr bwMode="auto">
          <a:xfrm>
            <a:off x="3402013" y="1943100"/>
            <a:ext cx="569912" cy="0"/>
          </a:xfrm>
          <a:prstGeom prst="line">
            <a:avLst/>
          </a:prstGeom>
          <a:noFill/>
          <a:ln w="12700">
            <a:solidFill>
              <a:srgbClr val="0066FF"/>
            </a:solidFill>
            <a:round/>
            <a:headEnd/>
            <a:tailEnd/>
          </a:ln>
        </p:spPr>
        <p:txBody>
          <a:bodyPr wrap="none" anchor="ctr"/>
          <a:lstStyle/>
          <a:p>
            <a:endParaRPr lang="en-AU"/>
          </a:p>
        </p:txBody>
      </p:sp>
      <p:sp>
        <p:nvSpPr>
          <p:cNvPr id="34825" name="Text Box 9"/>
          <p:cNvSpPr txBox="1">
            <a:spLocks noChangeArrowheads="1"/>
          </p:cNvSpPr>
          <p:nvPr/>
        </p:nvSpPr>
        <p:spPr bwMode="auto">
          <a:xfrm>
            <a:off x="3848100" y="2100263"/>
            <a:ext cx="117951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j</a:t>
            </a:r>
            <a:r>
              <a:rPr lang="en-AU" sz="2000">
                <a:solidFill>
                  <a:schemeClr val="tx2"/>
                </a:solidFill>
                <a:latin typeface="Symbol" pitchFamily="18" charset="2"/>
              </a:rPr>
              <a:t>w</a:t>
            </a:r>
            <a:r>
              <a:rPr lang="en-AU" sz="2000">
                <a:solidFill>
                  <a:schemeClr val="tx2"/>
                </a:solidFill>
                <a:latin typeface="Verdana" pitchFamily="34" charset="0"/>
              </a:rPr>
              <a:t>L</a:t>
            </a:r>
            <a:endParaRPr lang="en-AU" sz="2000" baseline="-25000">
              <a:solidFill>
                <a:schemeClr val="tx2"/>
              </a:solidFill>
              <a:latin typeface="Verdana" pitchFamily="34" charset="0"/>
            </a:endParaRPr>
          </a:p>
        </p:txBody>
      </p:sp>
      <p:sp>
        <p:nvSpPr>
          <p:cNvPr id="34826" name="Line 10"/>
          <p:cNvSpPr>
            <a:spLocks noChangeShapeType="1"/>
          </p:cNvSpPr>
          <p:nvPr/>
        </p:nvSpPr>
        <p:spPr bwMode="auto">
          <a:xfrm>
            <a:off x="6043613" y="1939925"/>
            <a:ext cx="569912" cy="0"/>
          </a:xfrm>
          <a:prstGeom prst="line">
            <a:avLst/>
          </a:prstGeom>
          <a:noFill/>
          <a:ln w="12700">
            <a:solidFill>
              <a:srgbClr val="0066FF"/>
            </a:solidFill>
            <a:round/>
            <a:headEnd/>
            <a:tailEnd/>
          </a:ln>
        </p:spPr>
        <p:txBody>
          <a:bodyPr wrap="none" anchor="ctr"/>
          <a:lstStyle/>
          <a:p>
            <a:endParaRPr lang="en-AU"/>
          </a:p>
        </p:txBody>
      </p:sp>
      <p:sp>
        <p:nvSpPr>
          <p:cNvPr id="34827" name="Line 11"/>
          <p:cNvSpPr>
            <a:spLocks noChangeShapeType="1"/>
          </p:cNvSpPr>
          <p:nvPr/>
        </p:nvSpPr>
        <p:spPr bwMode="auto">
          <a:xfrm>
            <a:off x="5348288" y="1930400"/>
            <a:ext cx="569912" cy="0"/>
          </a:xfrm>
          <a:prstGeom prst="line">
            <a:avLst/>
          </a:prstGeom>
          <a:noFill/>
          <a:ln w="12700">
            <a:solidFill>
              <a:srgbClr val="0066FF"/>
            </a:solidFill>
            <a:round/>
            <a:headEnd/>
            <a:tailEnd/>
          </a:ln>
        </p:spPr>
        <p:txBody>
          <a:bodyPr wrap="none" anchor="ctr"/>
          <a:lstStyle/>
          <a:p>
            <a:endParaRPr lang="en-AU"/>
          </a:p>
        </p:txBody>
      </p:sp>
      <p:sp>
        <p:nvSpPr>
          <p:cNvPr id="34828" name="Text Box 12"/>
          <p:cNvSpPr txBox="1">
            <a:spLocks noChangeArrowheads="1"/>
          </p:cNvSpPr>
          <p:nvPr/>
        </p:nvSpPr>
        <p:spPr bwMode="auto">
          <a:xfrm>
            <a:off x="5553075" y="2100263"/>
            <a:ext cx="117951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Verdana" pitchFamily="34" charset="0"/>
              </a:rPr>
              <a:t>1/j</a:t>
            </a:r>
            <a:r>
              <a:rPr lang="en-AU" sz="2000">
                <a:solidFill>
                  <a:schemeClr val="tx2"/>
                </a:solidFill>
                <a:latin typeface="Symbol" pitchFamily="18" charset="2"/>
              </a:rPr>
              <a:t>w</a:t>
            </a:r>
            <a:r>
              <a:rPr lang="en-AU" sz="2000">
                <a:solidFill>
                  <a:schemeClr val="tx2"/>
                </a:solidFill>
                <a:latin typeface="Verdana" pitchFamily="34" charset="0"/>
              </a:rPr>
              <a:t>C</a:t>
            </a:r>
            <a:endParaRPr lang="en-AU" sz="2000" baseline="-25000">
              <a:solidFill>
                <a:schemeClr val="tx2"/>
              </a:solidFill>
              <a:latin typeface="Verdana" pitchFamily="34" charset="0"/>
            </a:endParaRPr>
          </a:p>
        </p:txBody>
      </p:sp>
      <p:grpSp>
        <p:nvGrpSpPr>
          <p:cNvPr id="2" name="Group 13"/>
          <p:cNvGrpSpPr>
            <a:grpSpLocks/>
          </p:cNvGrpSpPr>
          <p:nvPr/>
        </p:nvGrpSpPr>
        <p:grpSpPr bwMode="auto">
          <a:xfrm>
            <a:off x="3976688" y="1843088"/>
            <a:ext cx="1057275" cy="266700"/>
            <a:chOff x="2129" y="3272"/>
            <a:chExt cx="666" cy="168"/>
          </a:xfrm>
        </p:grpSpPr>
        <p:grpSp>
          <p:nvGrpSpPr>
            <p:cNvPr id="3" name="Group 14"/>
            <p:cNvGrpSpPr>
              <a:grpSpLocks/>
            </p:cNvGrpSpPr>
            <p:nvPr/>
          </p:nvGrpSpPr>
          <p:grpSpPr bwMode="auto">
            <a:xfrm>
              <a:off x="2137" y="3272"/>
              <a:ext cx="503" cy="125"/>
              <a:chOff x="1010" y="3472"/>
              <a:chExt cx="503" cy="125"/>
            </a:xfrm>
          </p:grpSpPr>
          <p:sp>
            <p:nvSpPr>
              <p:cNvPr id="34868" name="Oval 15"/>
              <p:cNvSpPr>
                <a:spLocks noChangeArrowheads="1"/>
              </p:cNvSpPr>
              <p:nvPr/>
            </p:nvSpPr>
            <p:spPr bwMode="auto">
              <a:xfrm>
                <a:off x="1010"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4869" name="Oval 16"/>
              <p:cNvSpPr>
                <a:spLocks noChangeArrowheads="1"/>
              </p:cNvSpPr>
              <p:nvPr/>
            </p:nvSpPr>
            <p:spPr bwMode="auto">
              <a:xfrm>
                <a:off x="1138"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4870" name="Oval 17"/>
              <p:cNvSpPr>
                <a:spLocks noChangeArrowheads="1"/>
              </p:cNvSpPr>
              <p:nvPr/>
            </p:nvSpPr>
            <p:spPr bwMode="auto">
              <a:xfrm>
                <a:off x="1263"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sp>
            <p:nvSpPr>
              <p:cNvPr id="34871" name="Oval 18"/>
              <p:cNvSpPr>
                <a:spLocks noChangeArrowheads="1"/>
              </p:cNvSpPr>
              <p:nvPr/>
            </p:nvSpPr>
            <p:spPr bwMode="auto">
              <a:xfrm>
                <a:off x="1388" y="3472"/>
                <a:ext cx="125" cy="125"/>
              </a:xfrm>
              <a:prstGeom prst="ellipse">
                <a:avLst/>
              </a:prstGeom>
              <a:solidFill>
                <a:srgbClr val="FFFF00">
                  <a:alpha val="0"/>
                </a:srgbClr>
              </a:solidFill>
              <a:ln w="12700" algn="ctr">
                <a:solidFill>
                  <a:srgbClr val="0066FF"/>
                </a:solidFill>
                <a:round/>
                <a:headEnd/>
                <a:tailEnd/>
              </a:ln>
            </p:spPr>
            <p:txBody>
              <a:bodyPr wrap="none" anchor="ctr"/>
              <a:lstStyle/>
              <a:p>
                <a:endParaRPr lang="en-US"/>
              </a:p>
            </p:txBody>
          </p:sp>
        </p:grpSp>
        <p:sp>
          <p:nvSpPr>
            <p:cNvPr id="34867" name="Rectangle 19"/>
            <p:cNvSpPr>
              <a:spLocks noChangeArrowheads="1"/>
            </p:cNvSpPr>
            <p:nvPr/>
          </p:nvSpPr>
          <p:spPr bwMode="auto">
            <a:xfrm>
              <a:off x="2129" y="3339"/>
              <a:ext cx="666" cy="101"/>
            </a:xfrm>
            <a:prstGeom prst="rect">
              <a:avLst/>
            </a:prstGeom>
            <a:solidFill>
              <a:schemeClr val="bg1"/>
            </a:solidFill>
            <a:ln w="12700" algn="ctr">
              <a:solidFill>
                <a:schemeClr val="bg1"/>
              </a:solidFill>
              <a:miter lim="800000"/>
              <a:headEnd/>
              <a:tailEnd/>
            </a:ln>
          </p:spPr>
          <p:txBody>
            <a:bodyPr wrap="none" anchor="ctr"/>
            <a:lstStyle/>
            <a:p>
              <a:endParaRPr lang="en-US"/>
            </a:p>
          </p:txBody>
        </p:sp>
      </p:grpSp>
      <p:grpSp>
        <p:nvGrpSpPr>
          <p:cNvPr id="4" name="Group 20"/>
          <p:cNvGrpSpPr>
            <a:grpSpLocks/>
          </p:cNvGrpSpPr>
          <p:nvPr/>
        </p:nvGrpSpPr>
        <p:grpSpPr bwMode="auto">
          <a:xfrm>
            <a:off x="5926138" y="1746250"/>
            <a:ext cx="123825" cy="346075"/>
            <a:chOff x="3481" y="982"/>
            <a:chExt cx="78" cy="218"/>
          </a:xfrm>
        </p:grpSpPr>
        <p:sp>
          <p:nvSpPr>
            <p:cNvPr id="34864" name="Line 21"/>
            <p:cNvSpPr>
              <a:spLocks noChangeShapeType="1"/>
            </p:cNvSpPr>
            <p:nvPr/>
          </p:nvSpPr>
          <p:spPr bwMode="auto">
            <a:xfrm>
              <a:off x="3481" y="982"/>
              <a:ext cx="0" cy="217"/>
            </a:xfrm>
            <a:prstGeom prst="line">
              <a:avLst/>
            </a:prstGeom>
            <a:noFill/>
            <a:ln w="12700">
              <a:solidFill>
                <a:srgbClr val="0066FF"/>
              </a:solidFill>
              <a:round/>
              <a:headEnd/>
              <a:tailEnd/>
            </a:ln>
          </p:spPr>
          <p:txBody>
            <a:bodyPr wrap="none" anchor="ctr"/>
            <a:lstStyle/>
            <a:p>
              <a:endParaRPr lang="en-AU"/>
            </a:p>
          </p:txBody>
        </p:sp>
        <p:sp>
          <p:nvSpPr>
            <p:cNvPr id="34865" name="Line 22"/>
            <p:cNvSpPr>
              <a:spLocks noChangeShapeType="1"/>
            </p:cNvSpPr>
            <p:nvPr/>
          </p:nvSpPr>
          <p:spPr bwMode="auto">
            <a:xfrm>
              <a:off x="3559" y="983"/>
              <a:ext cx="0" cy="217"/>
            </a:xfrm>
            <a:prstGeom prst="line">
              <a:avLst/>
            </a:prstGeom>
            <a:noFill/>
            <a:ln w="12700">
              <a:solidFill>
                <a:srgbClr val="0066FF"/>
              </a:solidFill>
              <a:round/>
              <a:headEnd/>
              <a:tailEnd/>
            </a:ln>
          </p:spPr>
          <p:txBody>
            <a:bodyPr wrap="none" anchor="ctr"/>
            <a:lstStyle/>
            <a:p>
              <a:endParaRPr lang="en-AU"/>
            </a:p>
          </p:txBody>
        </p:sp>
      </p:grpSp>
      <p:sp>
        <p:nvSpPr>
          <p:cNvPr id="34831" name="Line 23"/>
          <p:cNvSpPr>
            <a:spLocks noChangeShapeType="1"/>
          </p:cNvSpPr>
          <p:nvPr/>
        </p:nvSpPr>
        <p:spPr bwMode="auto">
          <a:xfrm>
            <a:off x="6600825" y="1951038"/>
            <a:ext cx="0" cy="1006475"/>
          </a:xfrm>
          <a:prstGeom prst="line">
            <a:avLst/>
          </a:prstGeom>
          <a:noFill/>
          <a:ln w="12700">
            <a:solidFill>
              <a:srgbClr val="0066FF"/>
            </a:solidFill>
            <a:round/>
            <a:headEnd/>
            <a:tailEnd/>
          </a:ln>
        </p:spPr>
        <p:txBody>
          <a:bodyPr wrap="none" anchor="ctr"/>
          <a:lstStyle/>
          <a:p>
            <a:endParaRPr lang="en-AU"/>
          </a:p>
        </p:txBody>
      </p:sp>
      <p:sp>
        <p:nvSpPr>
          <p:cNvPr id="34832" name="Line 24"/>
          <p:cNvSpPr>
            <a:spLocks noChangeShapeType="1"/>
          </p:cNvSpPr>
          <p:nvPr/>
        </p:nvSpPr>
        <p:spPr bwMode="auto">
          <a:xfrm flipH="1">
            <a:off x="1512888" y="2941638"/>
            <a:ext cx="5075237" cy="0"/>
          </a:xfrm>
          <a:prstGeom prst="line">
            <a:avLst/>
          </a:prstGeom>
          <a:noFill/>
          <a:ln w="12700">
            <a:solidFill>
              <a:srgbClr val="0066FF"/>
            </a:solidFill>
            <a:round/>
            <a:headEnd/>
            <a:tailEnd/>
          </a:ln>
        </p:spPr>
        <p:txBody>
          <a:bodyPr wrap="none" anchor="ctr"/>
          <a:lstStyle/>
          <a:p>
            <a:endParaRPr lang="en-AU"/>
          </a:p>
        </p:txBody>
      </p:sp>
      <p:sp>
        <p:nvSpPr>
          <p:cNvPr id="34833" name="Oval 25"/>
          <p:cNvSpPr>
            <a:spLocks noChangeArrowheads="1"/>
          </p:cNvSpPr>
          <p:nvPr/>
        </p:nvSpPr>
        <p:spPr bwMode="auto">
          <a:xfrm>
            <a:off x="1495425" y="2876550"/>
            <a:ext cx="106363" cy="106363"/>
          </a:xfrm>
          <a:prstGeom prst="ellipse">
            <a:avLst/>
          </a:prstGeom>
          <a:solidFill>
            <a:schemeClr val="tx2"/>
          </a:solidFill>
          <a:ln w="12700" algn="ctr">
            <a:solidFill>
              <a:schemeClr val="tx1"/>
            </a:solidFill>
            <a:round/>
            <a:headEnd/>
            <a:tailEnd/>
          </a:ln>
        </p:spPr>
        <p:txBody>
          <a:bodyPr wrap="none" anchor="ctr"/>
          <a:lstStyle/>
          <a:p>
            <a:endParaRPr lang="en-US"/>
          </a:p>
        </p:txBody>
      </p:sp>
      <p:sp>
        <p:nvSpPr>
          <p:cNvPr id="34834" name="Oval 26"/>
          <p:cNvSpPr>
            <a:spLocks noChangeArrowheads="1"/>
          </p:cNvSpPr>
          <p:nvPr/>
        </p:nvSpPr>
        <p:spPr bwMode="auto">
          <a:xfrm>
            <a:off x="1508125" y="1885950"/>
            <a:ext cx="106363" cy="106363"/>
          </a:xfrm>
          <a:prstGeom prst="ellipse">
            <a:avLst/>
          </a:prstGeom>
          <a:solidFill>
            <a:schemeClr val="tx2"/>
          </a:solidFill>
          <a:ln w="12700" algn="ctr">
            <a:solidFill>
              <a:schemeClr val="tx1"/>
            </a:solidFill>
            <a:round/>
            <a:headEnd/>
            <a:tailEnd/>
          </a:ln>
        </p:spPr>
        <p:txBody>
          <a:bodyPr wrap="none" anchor="ctr"/>
          <a:lstStyle/>
          <a:p>
            <a:endParaRPr lang="en-US"/>
          </a:p>
        </p:txBody>
      </p:sp>
      <p:sp>
        <p:nvSpPr>
          <p:cNvPr id="34835" name="Text Box 27"/>
          <p:cNvSpPr txBox="1">
            <a:spLocks noChangeArrowheads="1"/>
          </p:cNvSpPr>
          <p:nvPr/>
        </p:nvSpPr>
        <p:spPr bwMode="auto">
          <a:xfrm>
            <a:off x="730250" y="3122613"/>
            <a:ext cx="7885113" cy="463550"/>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Supply voltage = </a:t>
            </a:r>
            <a:r>
              <a:rPr lang="en-AU" sz="2000" u="sng">
                <a:solidFill>
                  <a:schemeClr val="tx2"/>
                </a:solidFill>
                <a:latin typeface="Verdana" pitchFamily="34" charset="0"/>
              </a:rPr>
              <a:t>V</a:t>
            </a:r>
            <a:r>
              <a:rPr lang="en-AU" sz="2000" baseline="-25000">
                <a:solidFill>
                  <a:schemeClr val="tx2"/>
                </a:solidFill>
                <a:latin typeface="Verdana" pitchFamily="34" charset="0"/>
              </a:rPr>
              <a:t>T</a:t>
            </a:r>
            <a:r>
              <a:rPr lang="en-AU" sz="2000">
                <a:solidFill>
                  <a:schemeClr val="tx2"/>
                </a:solidFill>
                <a:latin typeface="Verdana" pitchFamily="34" charset="0"/>
              </a:rPr>
              <a:t> = </a:t>
            </a:r>
            <a:r>
              <a:rPr lang="en-AU" sz="2000" u="sng">
                <a:solidFill>
                  <a:schemeClr val="tx2"/>
                </a:solidFill>
                <a:latin typeface="Verdana" pitchFamily="34" charset="0"/>
              </a:rPr>
              <a:t>V</a:t>
            </a:r>
            <a:r>
              <a:rPr lang="en-AU" sz="2000" baseline="-25000">
                <a:solidFill>
                  <a:schemeClr val="tx2"/>
                </a:solidFill>
                <a:latin typeface="Verdana" pitchFamily="34" charset="0"/>
              </a:rPr>
              <a:t>R</a:t>
            </a:r>
            <a:r>
              <a:rPr lang="en-AU" sz="2800" b="1">
                <a:solidFill>
                  <a:schemeClr val="tx2"/>
                </a:solidFill>
                <a:latin typeface="Verdana" pitchFamily="34" charset="0"/>
              </a:rPr>
              <a:t> </a:t>
            </a:r>
            <a:r>
              <a:rPr lang="en-AU" sz="2000">
                <a:solidFill>
                  <a:schemeClr val="tx2"/>
                </a:solidFill>
                <a:latin typeface="Verdana" pitchFamily="34" charset="0"/>
              </a:rPr>
              <a:t>+ </a:t>
            </a:r>
            <a:r>
              <a:rPr lang="en-AU" sz="2000" u="sng">
                <a:solidFill>
                  <a:schemeClr val="tx2"/>
                </a:solidFill>
                <a:latin typeface="Verdana" pitchFamily="34" charset="0"/>
              </a:rPr>
              <a:t>V</a:t>
            </a:r>
            <a:r>
              <a:rPr lang="en-AU" sz="2000" baseline="-25000">
                <a:solidFill>
                  <a:schemeClr val="tx2"/>
                </a:solidFill>
                <a:latin typeface="Verdana" pitchFamily="34" charset="0"/>
              </a:rPr>
              <a:t>L </a:t>
            </a:r>
            <a:r>
              <a:rPr lang="en-AU" sz="2000">
                <a:solidFill>
                  <a:schemeClr val="tx2"/>
                </a:solidFill>
                <a:latin typeface="Verdana" pitchFamily="34" charset="0"/>
              </a:rPr>
              <a:t>+</a:t>
            </a:r>
            <a:r>
              <a:rPr lang="en-AU" sz="2000" b="1">
                <a:solidFill>
                  <a:schemeClr val="tx2"/>
                </a:solidFill>
                <a:latin typeface="Verdana" pitchFamily="34" charset="0"/>
              </a:rPr>
              <a:t> </a:t>
            </a:r>
            <a:r>
              <a:rPr lang="en-AU" sz="2000" u="sng">
                <a:solidFill>
                  <a:schemeClr val="tx2"/>
                </a:solidFill>
                <a:latin typeface="Verdana" pitchFamily="34" charset="0"/>
              </a:rPr>
              <a:t>V</a:t>
            </a:r>
            <a:r>
              <a:rPr lang="en-AU" sz="2000" baseline="-25000">
                <a:solidFill>
                  <a:schemeClr val="tx2"/>
                </a:solidFill>
                <a:latin typeface="Verdana" pitchFamily="34" charset="0"/>
              </a:rPr>
              <a:t>C</a:t>
            </a:r>
            <a:r>
              <a:rPr lang="en-AU" sz="2800" b="1">
                <a:solidFill>
                  <a:schemeClr val="tx2"/>
                </a:solidFill>
                <a:latin typeface="Verdana" pitchFamily="34" charset="0"/>
              </a:rPr>
              <a:t> </a:t>
            </a:r>
            <a:r>
              <a:rPr lang="en-AU" sz="2000">
                <a:solidFill>
                  <a:schemeClr val="tx2"/>
                </a:solidFill>
                <a:latin typeface="Verdana" pitchFamily="34" charset="0"/>
              </a:rPr>
              <a:t>=</a:t>
            </a:r>
            <a:r>
              <a:rPr lang="en-AU" sz="2800" b="1">
                <a:solidFill>
                  <a:schemeClr val="tx2"/>
                </a:solidFill>
                <a:latin typeface="Verdana" pitchFamily="34" charset="0"/>
              </a:rPr>
              <a:t> </a:t>
            </a:r>
            <a:r>
              <a:rPr lang="en-AU" sz="2000" u="sng">
                <a:solidFill>
                  <a:schemeClr val="tx2"/>
                </a:solidFill>
                <a:latin typeface="Verdana" pitchFamily="34" charset="0"/>
              </a:rPr>
              <a:t>I</a:t>
            </a:r>
            <a:r>
              <a:rPr lang="en-AU" sz="2000">
                <a:solidFill>
                  <a:schemeClr val="tx2"/>
                </a:solidFill>
                <a:latin typeface="Verdana" pitchFamily="34" charset="0"/>
              </a:rPr>
              <a:t>R + </a:t>
            </a:r>
            <a:r>
              <a:rPr lang="en-AU" sz="2000" u="sng">
                <a:solidFill>
                  <a:schemeClr val="tx2"/>
                </a:solidFill>
                <a:latin typeface="Verdana" pitchFamily="34" charset="0"/>
              </a:rPr>
              <a:t>I</a:t>
            </a:r>
            <a:r>
              <a:rPr lang="en-AU" sz="2000">
                <a:solidFill>
                  <a:schemeClr val="tx2"/>
                </a:solidFill>
                <a:latin typeface="Verdana" pitchFamily="34" charset="0"/>
              </a:rPr>
              <a:t>(jX</a:t>
            </a:r>
            <a:r>
              <a:rPr lang="en-AU" sz="2000" baseline="-25000">
                <a:solidFill>
                  <a:schemeClr val="tx2"/>
                </a:solidFill>
                <a:latin typeface="Verdana" pitchFamily="34" charset="0"/>
              </a:rPr>
              <a:t>L</a:t>
            </a:r>
            <a:r>
              <a:rPr lang="en-AU" sz="2000">
                <a:latin typeface="Vardana"/>
              </a:rPr>
              <a:t>)</a:t>
            </a:r>
            <a:r>
              <a:rPr lang="en-AU" sz="2000">
                <a:solidFill>
                  <a:schemeClr val="tx2"/>
                </a:solidFill>
                <a:latin typeface="Verdana" pitchFamily="34" charset="0"/>
              </a:rPr>
              <a:t> + </a:t>
            </a:r>
            <a:r>
              <a:rPr lang="en-AU" sz="2000" u="sng">
                <a:solidFill>
                  <a:schemeClr val="tx2"/>
                </a:solidFill>
                <a:latin typeface="Verdana" pitchFamily="34" charset="0"/>
              </a:rPr>
              <a:t>I</a:t>
            </a:r>
            <a:r>
              <a:rPr lang="en-AU" sz="2000">
                <a:solidFill>
                  <a:schemeClr val="tx2"/>
                </a:solidFill>
                <a:latin typeface="Verdana" pitchFamily="34" charset="0"/>
              </a:rPr>
              <a:t>(- jX</a:t>
            </a:r>
            <a:r>
              <a:rPr lang="en-AU" sz="2000" baseline="-25000">
                <a:solidFill>
                  <a:schemeClr val="tx2"/>
                </a:solidFill>
                <a:latin typeface="Verdana" pitchFamily="34" charset="0"/>
              </a:rPr>
              <a:t>C</a:t>
            </a:r>
            <a:r>
              <a:rPr lang="en-AU" sz="2400">
                <a:latin typeface="Times New Roman" pitchFamily="18" charset="0"/>
              </a:rPr>
              <a:t>)</a:t>
            </a:r>
            <a:endParaRPr lang="en-AU" sz="2000" baseline="-25000">
              <a:solidFill>
                <a:schemeClr val="tx2"/>
              </a:solidFill>
              <a:latin typeface="Verdana" pitchFamily="34" charset="0"/>
            </a:endParaRPr>
          </a:p>
        </p:txBody>
      </p:sp>
      <p:sp>
        <p:nvSpPr>
          <p:cNvPr id="34836" name="Line 28"/>
          <p:cNvSpPr>
            <a:spLocks noChangeShapeType="1"/>
          </p:cNvSpPr>
          <p:nvPr/>
        </p:nvSpPr>
        <p:spPr bwMode="auto">
          <a:xfrm>
            <a:off x="1395413" y="2033588"/>
            <a:ext cx="0" cy="862012"/>
          </a:xfrm>
          <a:prstGeom prst="line">
            <a:avLst/>
          </a:prstGeom>
          <a:noFill/>
          <a:ln w="12700">
            <a:solidFill>
              <a:srgbClr val="0033CC"/>
            </a:solidFill>
            <a:round/>
            <a:headEnd type="triangle" w="med" len="med"/>
            <a:tailEnd/>
          </a:ln>
        </p:spPr>
        <p:txBody>
          <a:bodyPr wrap="none" anchor="ctr"/>
          <a:lstStyle/>
          <a:p>
            <a:endParaRPr lang="en-AU"/>
          </a:p>
        </p:txBody>
      </p:sp>
      <p:sp>
        <p:nvSpPr>
          <p:cNvPr id="34837" name="Text Box 29"/>
          <p:cNvSpPr txBox="1">
            <a:spLocks noChangeArrowheads="1"/>
          </p:cNvSpPr>
          <p:nvPr/>
        </p:nvSpPr>
        <p:spPr bwMode="auto">
          <a:xfrm>
            <a:off x="609600" y="2255838"/>
            <a:ext cx="982663"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r>
              <a:rPr lang="en-AU" sz="2000" baseline="-25000">
                <a:solidFill>
                  <a:schemeClr val="tx2"/>
                </a:solidFill>
                <a:latin typeface="Verdana" pitchFamily="34" charset="0"/>
              </a:rPr>
              <a:t>T</a:t>
            </a:r>
          </a:p>
        </p:txBody>
      </p:sp>
      <p:sp>
        <p:nvSpPr>
          <p:cNvPr id="34838" name="Line 30"/>
          <p:cNvSpPr>
            <a:spLocks noChangeShapeType="1"/>
          </p:cNvSpPr>
          <p:nvPr/>
        </p:nvSpPr>
        <p:spPr bwMode="auto">
          <a:xfrm flipH="1">
            <a:off x="2001838" y="1590675"/>
            <a:ext cx="833437" cy="0"/>
          </a:xfrm>
          <a:prstGeom prst="line">
            <a:avLst/>
          </a:prstGeom>
          <a:noFill/>
          <a:ln w="12700">
            <a:solidFill>
              <a:srgbClr val="CC0000"/>
            </a:solidFill>
            <a:round/>
            <a:headEnd/>
            <a:tailEnd type="triangle" w="med" len="med"/>
          </a:ln>
        </p:spPr>
        <p:txBody>
          <a:bodyPr wrap="none" anchor="ctr"/>
          <a:lstStyle/>
          <a:p>
            <a:endParaRPr lang="en-AU"/>
          </a:p>
        </p:txBody>
      </p:sp>
      <p:sp>
        <p:nvSpPr>
          <p:cNvPr id="34839" name="Text Box 31"/>
          <p:cNvSpPr txBox="1">
            <a:spLocks noChangeArrowheads="1"/>
          </p:cNvSpPr>
          <p:nvPr/>
        </p:nvSpPr>
        <p:spPr bwMode="auto">
          <a:xfrm>
            <a:off x="1912938" y="1120775"/>
            <a:ext cx="9826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r>
              <a:rPr lang="en-AU" sz="2000" baseline="-25000">
                <a:solidFill>
                  <a:schemeClr val="tx2"/>
                </a:solidFill>
                <a:latin typeface="Verdana" pitchFamily="34" charset="0"/>
              </a:rPr>
              <a:t>R</a:t>
            </a:r>
          </a:p>
        </p:txBody>
      </p:sp>
      <p:sp>
        <p:nvSpPr>
          <p:cNvPr id="34840" name="Text Box 32"/>
          <p:cNvSpPr txBox="1">
            <a:spLocks noChangeArrowheads="1"/>
          </p:cNvSpPr>
          <p:nvPr/>
        </p:nvSpPr>
        <p:spPr bwMode="auto">
          <a:xfrm>
            <a:off x="1912938" y="1120775"/>
            <a:ext cx="9826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r>
              <a:rPr lang="en-AU" sz="2000" baseline="-25000">
                <a:solidFill>
                  <a:schemeClr val="tx2"/>
                </a:solidFill>
                <a:latin typeface="Verdana" pitchFamily="34" charset="0"/>
              </a:rPr>
              <a:t>R</a:t>
            </a:r>
          </a:p>
        </p:txBody>
      </p:sp>
      <p:sp>
        <p:nvSpPr>
          <p:cNvPr id="34841" name="Text Box 33"/>
          <p:cNvSpPr txBox="1">
            <a:spLocks noChangeArrowheads="1"/>
          </p:cNvSpPr>
          <p:nvPr/>
        </p:nvSpPr>
        <p:spPr bwMode="auto">
          <a:xfrm>
            <a:off x="3792538" y="1120775"/>
            <a:ext cx="9826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0033CC"/>
                </a:solidFill>
                <a:latin typeface="Verdana" pitchFamily="34" charset="0"/>
              </a:rPr>
              <a:t>V</a:t>
            </a:r>
            <a:r>
              <a:rPr lang="en-AU" sz="2000" baseline="-25000">
                <a:solidFill>
                  <a:srgbClr val="0033CC"/>
                </a:solidFill>
                <a:latin typeface="Verdana" pitchFamily="34" charset="0"/>
              </a:rPr>
              <a:t>L</a:t>
            </a:r>
          </a:p>
        </p:txBody>
      </p:sp>
      <p:sp>
        <p:nvSpPr>
          <p:cNvPr id="34842" name="Text Box 34"/>
          <p:cNvSpPr txBox="1">
            <a:spLocks noChangeArrowheads="1"/>
          </p:cNvSpPr>
          <p:nvPr/>
        </p:nvSpPr>
        <p:spPr bwMode="auto">
          <a:xfrm>
            <a:off x="1912938" y="1120775"/>
            <a:ext cx="9826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CC0000"/>
                </a:solidFill>
                <a:latin typeface="Verdana" pitchFamily="34" charset="0"/>
              </a:rPr>
              <a:t>V</a:t>
            </a:r>
            <a:r>
              <a:rPr lang="en-AU" sz="2000" baseline="-25000">
                <a:solidFill>
                  <a:srgbClr val="CC0000"/>
                </a:solidFill>
                <a:latin typeface="Verdana" pitchFamily="34" charset="0"/>
              </a:rPr>
              <a:t>R</a:t>
            </a:r>
          </a:p>
        </p:txBody>
      </p:sp>
      <p:sp>
        <p:nvSpPr>
          <p:cNvPr id="34843" name="Text Box 35"/>
          <p:cNvSpPr txBox="1">
            <a:spLocks noChangeArrowheads="1"/>
          </p:cNvSpPr>
          <p:nvPr/>
        </p:nvSpPr>
        <p:spPr bwMode="auto">
          <a:xfrm>
            <a:off x="5470525" y="1120775"/>
            <a:ext cx="982663"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accent2"/>
                </a:solidFill>
                <a:latin typeface="Verdana" pitchFamily="34" charset="0"/>
              </a:rPr>
              <a:t>V</a:t>
            </a:r>
            <a:r>
              <a:rPr lang="en-AU" sz="2000" baseline="-25000">
                <a:solidFill>
                  <a:schemeClr val="accent2"/>
                </a:solidFill>
                <a:latin typeface="Verdana" pitchFamily="34" charset="0"/>
              </a:rPr>
              <a:t>C</a:t>
            </a:r>
          </a:p>
        </p:txBody>
      </p:sp>
      <p:sp>
        <p:nvSpPr>
          <p:cNvPr id="34844" name="Line 36"/>
          <p:cNvSpPr>
            <a:spLocks noChangeShapeType="1"/>
          </p:cNvSpPr>
          <p:nvPr/>
        </p:nvSpPr>
        <p:spPr bwMode="auto">
          <a:xfrm flipH="1">
            <a:off x="3902075" y="1566863"/>
            <a:ext cx="833438" cy="0"/>
          </a:xfrm>
          <a:prstGeom prst="line">
            <a:avLst/>
          </a:prstGeom>
          <a:noFill/>
          <a:ln w="12700">
            <a:solidFill>
              <a:srgbClr val="0066FF"/>
            </a:solidFill>
            <a:round/>
            <a:headEnd/>
            <a:tailEnd type="triangle" w="med" len="med"/>
          </a:ln>
        </p:spPr>
        <p:txBody>
          <a:bodyPr wrap="none" anchor="ctr"/>
          <a:lstStyle/>
          <a:p>
            <a:endParaRPr lang="en-AU"/>
          </a:p>
        </p:txBody>
      </p:sp>
      <p:sp>
        <p:nvSpPr>
          <p:cNvPr id="34845" name="Line 37"/>
          <p:cNvSpPr>
            <a:spLocks noChangeShapeType="1"/>
          </p:cNvSpPr>
          <p:nvPr/>
        </p:nvSpPr>
        <p:spPr bwMode="auto">
          <a:xfrm flipH="1">
            <a:off x="5557838" y="1554163"/>
            <a:ext cx="833437" cy="0"/>
          </a:xfrm>
          <a:prstGeom prst="line">
            <a:avLst/>
          </a:prstGeom>
          <a:noFill/>
          <a:ln w="12700">
            <a:solidFill>
              <a:schemeClr val="accent2"/>
            </a:solidFill>
            <a:round/>
            <a:headEnd/>
            <a:tailEnd type="triangle" w="med" len="med"/>
          </a:ln>
        </p:spPr>
        <p:txBody>
          <a:bodyPr wrap="none" anchor="ctr"/>
          <a:lstStyle/>
          <a:p>
            <a:endParaRPr lang="en-AU"/>
          </a:p>
        </p:txBody>
      </p:sp>
      <p:sp>
        <p:nvSpPr>
          <p:cNvPr id="34846" name="Line 38"/>
          <p:cNvSpPr>
            <a:spLocks noChangeShapeType="1"/>
          </p:cNvSpPr>
          <p:nvPr/>
        </p:nvSpPr>
        <p:spPr bwMode="auto">
          <a:xfrm>
            <a:off x="1714500" y="5124450"/>
            <a:ext cx="2517775" cy="0"/>
          </a:xfrm>
          <a:prstGeom prst="line">
            <a:avLst/>
          </a:prstGeom>
          <a:noFill/>
          <a:ln w="12700">
            <a:solidFill>
              <a:srgbClr val="0066FF"/>
            </a:solidFill>
            <a:prstDash val="dash"/>
            <a:round/>
            <a:headEnd/>
            <a:tailEnd/>
          </a:ln>
        </p:spPr>
        <p:txBody>
          <a:bodyPr wrap="none" anchor="ctr"/>
          <a:lstStyle/>
          <a:p>
            <a:endParaRPr lang="en-AU"/>
          </a:p>
        </p:txBody>
      </p:sp>
      <p:sp>
        <p:nvSpPr>
          <p:cNvPr id="34847" name="Line 39"/>
          <p:cNvSpPr>
            <a:spLocks noChangeShapeType="1"/>
          </p:cNvSpPr>
          <p:nvPr/>
        </p:nvSpPr>
        <p:spPr bwMode="auto">
          <a:xfrm>
            <a:off x="1714500" y="4157663"/>
            <a:ext cx="0" cy="1920875"/>
          </a:xfrm>
          <a:prstGeom prst="line">
            <a:avLst/>
          </a:prstGeom>
          <a:noFill/>
          <a:ln w="12700">
            <a:solidFill>
              <a:srgbClr val="0066FF"/>
            </a:solidFill>
            <a:prstDash val="dash"/>
            <a:round/>
            <a:headEnd/>
            <a:tailEnd/>
          </a:ln>
        </p:spPr>
        <p:txBody>
          <a:bodyPr wrap="none" anchor="ctr"/>
          <a:lstStyle/>
          <a:p>
            <a:endParaRPr lang="en-AU"/>
          </a:p>
        </p:txBody>
      </p:sp>
      <p:sp>
        <p:nvSpPr>
          <p:cNvPr id="34848" name="Line 40"/>
          <p:cNvSpPr>
            <a:spLocks noChangeShapeType="1"/>
          </p:cNvSpPr>
          <p:nvPr/>
        </p:nvSpPr>
        <p:spPr bwMode="auto">
          <a:xfrm>
            <a:off x="1727200" y="5151438"/>
            <a:ext cx="1285875" cy="0"/>
          </a:xfrm>
          <a:prstGeom prst="line">
            <a:avLst/>
          </a:prstGeom>
          <a:noFill/>
          <a:ln w="28575">
            <a:solidFill>
              <a:srgbClr val="CC0000"/>
            </a:solidFill>
            <a:round/>
            <a:headEnd/>
            <a:tailEnd type="triangle" w="med" len="med"/>
          </a:ln>
        </p:spPr>
        <p:txBody>
          <a:bodyPr wrap="none" anchor="ctr"/>
          <a:lstStyle/>
          <a:p>
            <a:endParaRPr lang="en-AU"/>
          </a:p>
        </p:txBody>
      </p:sp>
      <p:sp>
        <p:nvSpPr>
          <p:cNvPr id="34849" name="Line 41"/>
          <p:cNvSpPr>
            <a:spLocks noChangeShapeType="1"/>
          </p:cNvSpPr>
          <p:nvPr/>
        </p:nvSpPr>
        <p:spPr bwMode="auto">
          <a:xfrm flipV="1">
            <a:off x="2987675" y="3890963"/>
            <a:ext cx="0" cy="1219200"/>
          </a:xfrm>
          <a:prstGeom prst="line">
            <a:avLst/>
          </a:prstGeom>
          <a:noFill/>
          <a:ln w="28575">
            <a:solidFill>
              <a:srgbClr val="0033CC"/>
            </a:solidFill>
            <a:round/>
            <a:headEnd/>
            <a:tailEnd type="triangle" w="med" len="med"/>
          </a:ln>
        </p:spPr>
        <p:txBody>
          <a:bodyPr wrap="none" anchor="ctr"/>
          <a:lstStyle/>
          <a:p>
            <a:endParaRPr lang="en-AU"/>
          </a:p>
        </p:txBody>
      </p:sp>
      <p:sp>
        <p:nvSpPr>
          <p:cNvPr id="34850" name="Line 42"/>
          <p:cNvSpPr>
            <a:spLocks noChangeShapeType="1"/>
          </p:cNvSpPr>
          <p:nvPr/>
        </p:nvSpPr>
        <p:spPr bwMode="auto">
          <a:xfrm>
            <a:off x="2932113" y="3903663"/>
            <a:ext cx="0" cy="623887"/>
          </a:xfrm>
          <a:prstGeom prst="line">
            <a:avLst/>
          </a:prstGeom>
          <a:noFill/>
          <a:ln w="28575">
            <a:solidFill>
              <a:schemeClr val="accent2"/>
            </a:solidFill>
            <a:round/>
            <a:headEnd/>
            <a:tailEnd type="triangle" w="med" len="med"/>
          </a:ln>
        </p:spPr>
        <p:txBody>
          <a:bodyPr wrap="none" anchor="ctr"/>
          <a:lstStyle/>
          <a:p>
            <a:endParaRPr lang="en-AU"/>
          </a:p>
        </p:txBody>
      </p:sp>
      <p:sp>
        <p:nvSpPr>
          <p:cNvPr id="34851" name="Text Box 43"/>
          <p:cNvSpPr txBox="1">
            <a:spLocks noChangeArrowheads="1"/>
          </p:cNvSpPr>
          <p:nvPr/>
        </p:nvSpPr>
        <p:spPr bwMode="auto">
          <a:xfrm>
            <a:off x="2614613" y="5238750"/>
            <a:ext cx="622300"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CC0000"/>
                </a:solidFill>
                <a:latin typeface="Verdana" pitchFamily="34" charset="0"/>
              </a:rPr>
              <a:t>I</a:t>
            </a:r>
            <a:r>
              <a:rPr lang="en-AU" sz="2000">
                <a:solidFill>
                  <a:srgbClr val="CC0000"/>
                </a:solidFill>
                <a:latin typeface="Verdana" pitchFamily="34" charset="0"/>
              </a:rPr>
              <a:t>R</a:t>
            </a:r>
          </a:p>
        </p:txBody>
      </p:sp>
      <p:sp>
        <p:nvSpPr>
          <p:cNvPr id="34852" name="Text Box 44"/>
          <p:cNvSpPr txBox="1">
            <a:spLocks noChangeArrowheads="1"/>
          </p:cNvSpPr>
          <p:nvPr/>
        </p:nvSpPr>
        <p:spPr bwMode="auto">
          <a:xfrm>
            <a:off x="3011488" y="4232275"/>
            <a:ext cx="874712" cy="40957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CC0000"/>
                </a:solidFill>
                <a:latin typeface="Verdana" pitchFamily="34" charset="0"/>
              </a:rPr>
              <a:t>I</a:t>
            </a:r>
            <a:r>
              <a:rPr lang="en-AU" sz="2000">
                <a:solidFill>
                  <a:srgbClr val="CC0000"/>
                </a:solidFill>
                <a:latin typeface="Verdana" pitchFamily="34" charset="0"/>
              </a:rPr>
              <a:t>(jX</a:t>
            </a:r>
            <a:r>
              <a:rPr lang="en-AU" sz="2000" baseline="-25000">
                <a:solidFill>
                  <a:srgbClr val="CC0000"/>
                </a:solidFill>
                <a:latin typeface="Verdana" pitchFamily="34" charset="0"/>
              </a:rPr>
              <a:t>L</a:t>
            </a:r>
            <a:r>
              <a:rPr lang="en-AU" sz="2400">
                <a:solidFill>
                  <a:srgbClr val="CC0000"/>
                </a:solidFill>
                <a:latin typeface="Vardana"/>
              </a:rPr>
              <a:t>)</a:t>
            </a:r>
          </a:p>
        </p:txBody>
      </p:sp>
      <p:sp>
        <p:nvSpPr>
          <p:cNvPr id="34853" name="Text Box 45"/>
          <p:cNvSpPr txBox="1">
            <a:spLocks noChangeArrowheads="1"/>
          </p:cNvSpPr>
          <p:nvPr/>
        </p:nvSpPr>
        <p:spPr bwMode="auto">
          <a:xfrm>
            <a:off x="1724025" y="4035425"/>
            <a:ext cx="1352550" cy="40957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accent2"/>
                </a:solidFill>
                <a:latin typeface="Verdana" pitchFamily="34" charset="0"/>
              </a:rPr>
              <a:t>I</a:t>
            </a:r>
            <a:r>
              <a:rPr lang="en-AU" sz="2000">
                <a:solidFill>
                  <a:schemeClr val="accent2"/>
                </a:solidFill>
                <a:latin typeface="Verdana" pitchFamily="34" charset="0"/>
              </a:rPr>
              <a:t>(-jX</a:t>
            </a:r>
            <a:r>
              <a:rPr lang="en-AU" sz="2000" baseline="-25000">
                <a:solidFill>
                  <a:schemeClr val="accent2"/>
                </a:solidFill>
                <a:latin typeface="Verdana" pitchFamily="34" charset="0"/>
              </a:rPr>
              <a:t>C</a:t>
            </a:r>
            <a:r>
              <a:rPr lang="en-AU" sz="2400">
                <a:latin typeface="Times New Roman" pitchFamily="18" charset="0"/>
              </a:rPr>
              <a:t>)</a:t>
            </a:r>
          </a:p>
        </p:txBody>
      </p:sp>
      <p:sp>
        <p:nvSpPr>
          <p:cNvPr id="34854" name="Line 46"/>
          <p:cNvSpPr>
            <a:spLocks noChangeShapeType="1"/>
          </p:cNvSpPr>
          <p:nvPr/>
        </p:nvSpPr>
        <p:spPr bwMode="auto">
          <a:xfrm flipV="1">
            <a:off x="1724025" y="4532313"/>
            <a:ext cx="1192213" cy="584200"/>
          </a:xfrm>
          <a:prstGeom prst="line">
            <a:avLst/>
          </a:prstGeom>
          <a:noFill/>
          <a:ln w="38100">
            <a:solidFill>
              <a:schemeClr val="tx1"/>
            </a:solidFill>
            <a:round/>
            <a:headEnd/>
            <a:tailEnd type="triangle" w="med" len="med"/>
          </a:ln>
        </p:spPr>
        <p:txBody>
          <a:bodyPr wrap="none" anchor="ctr"/>
          <a:lstStyle/>
          <a:p>
            <a:endParaRPr lang="en-AU"/>
          </a:p>
        </p:txBody>
      </p:sp>
      <p:sp>
        <p:nvSpPr>
          <p:cNvPr id="34855" name="Text Box 47"/>
          <p:cNvSpPr txBox="1">
            <a:spLocks noChangeArrowheads="1"/>
          </p:cNvSpPr>
          <p:nvPr/>
        </p:nvSpPr>
        <p:spPr bwMode="auto">
          <a:xfrm>
            <a:off x="1800225" y="4483100"/>
            <a:ext cx="609600"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latin typeface="Verdana" pitchFamily="34" charset="0"/>
              </a:rPr>
              <a:t>V</a:t>
            </a:r>
            <a:r>
              <a:rPr lang="en-AU" sz="2000" baseline="-25000">
                <a:latin typeface="Verdana" pitchFamily="34" charset="0"/>
              </a:rPr>
              <a:t>T</a:t>
            </a:r>
          </a:p>
        </p:txBody>
      </p:sp>
      <p:sp>
        <p:nvSpPr>
          <p:cNvPr id="34856" name="Line 48"/>
          <p:cNvSpPr>
            <a:spLocks noChangeShapeType="1"/>
          </p:cNvSpPr>
          <p:nvPr/>
        </p:nvSpPr>
        <p:spPr bwMode="auto">
          <a:xfrm>
            <a:off x="1711325" y="5114925"/>
            <a:ext cx="2438400" cy="0"/>
          </a:xfrm>
          <a:prstGeom prst="line">
            <a:avLst/>
          </a:prstGeom>
          <a:noFill/>
          <a:ln w="28575">
            <a:solidFill>
              <a:srgbClr val="993300"/>
            </a:solidFill>
            <a:round/>
            <a:headEnd/>
            <a:tailEnd type="triangle" w="med" len="med"/>
          </a:ln>
        </p:spPr>
        <p:txBody>
          <a:bodyPr wrap="none" anchor="ctr"/>
          <a:lstStyle/>
          <a:p>
            <a:endParaRPr lang="en-AU"/>
          </a:p>
        </p:txBody>
      </p:sp>
      <p:sp>
        <p:nvSpPr>
          <p:cNvPr id="34857" name="Text Box 49"/>
          <p:cNvSpPr txBox="1">
            <a:spLocks noChangeArrowheads="1"/>
          </p:cNvSpPr>
          <p:nvPr/>
        </p:nvSpPr>
        <p:spPr bwMode="auto">
          <a:xfrm>
            <a:off x="4275138" y="5016500"/>
            <a:ext cx="4111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CC0000"/>
                </a:solidFill>
                <a:latin typeface="Verdana" pitchFamily="34" charset="0"/>
              </a:rPr>
              <a:t>I</a:t>
            </a:r>
          </a:p>
        </p:txBody>
      </p:sp>
      <p:sp>
        <p:nvSpPr>
          <p:cNvPr id="34858" name="Text Box 50"/>
          <p:cNvSpPr txBox="1">
            <a:spLocks noChangeArrowheads="1"/>
          </p:cNvSpPr>
          <p:nvPr/>
        </p:nvSpPr>
        <p:spPr bwMode="auto">
          <a:xfrm>
            <a:off x="2081213" y="4797425"/>
            <a:ext cx="596900"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a:solidFill>
                  <a:schemeClr val="tx2"/>
                </a:solidFill>
                <a:latin typeface="Symbol" pitchFamily="18" charset="2"/>
              </a:rPr>
              <a:t>q</a:t>
            </a:r>
          </a:p>
        </p:txBody>
      </p:sp>
      <p:sp>
        <p:nvSpPr>
          <p:cNvPr id="34859" name="Arc 51"/>
          <p:cNvSpPr>
            <a:spLocks/>
          </p:cNvSpPr>
          <p:nvPr/>
        </p:nvSpPr>
        <p:spPr bwMode="auto">
          <a:xfrm>
            <a:off x="2398713" y="4797425"/>
            <a:ext cx="146050" cy="265113"/>
          </a:xfrm>
          <a:custGeom>
            <a:avLst/>
            <a:gdLst>
              <a:gd name="T0" fmla="*/ 0 w 21600"/>
              <a:gd name="T1" fmla="*/ 0 h 21600"/>
              <a:gd name="T2" fmla="*/ 45148650 w 21600"/>
              <a:gd name="T3" fmla="*/ 490188065 h 21600"/>
              <a:gd name="T4" fmla="*/ 0 w 21600"/>
              <a:gd name="T5" fmla="*/ 49018806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a:tailEnd/>
          </a:ln>
        </p:spPr>
        <p:txBody>
          <a:bodyPr wrap="none" anchor="ctr"/>
          <a:lstStyle/>
          <a:p>
            <a:endParaRPr lang="en-AU"/>
          </a:p>
        </p:txBody>
      </p:sp>
      <p:sp>
        <p:nvSpPr>
          <p:cNvPr id="34860" name="Text Box 52"/>
          <p:cNvSpPr txBox="1">
            <a:spLocks noChangeArrowheads="1"/>
          </p:cNvSpPr>
          <p:nvPr/>
        </p:nvSpPr>
        <p:spPr bwMode="auto">
          <a:xfrm>
            <a:off x="4973638" y="3992563"/>
            <a:ext cx="3632200" cy="1570037"/>
          </a:xfrm>
          <a:prstGeom prst="rect">
            <a:avLst/>
          </a:prstGeom>
          <a:noFill/>
          <a:ln w="12700" algn="ctr">
            <a:noFill/>
            <a:miter lim="800000"/>
            <a:headEnd/>
            <a:tailEnd/>
          </a:ln>
        </p:spPr>
        <p:txBody>
          <a:bodyPr>
            <a:spAutoFit/>
          </a:bodyPr>
          <a:lstStyle/>
          <a:p>
            <a:pPr>
              <a:lnSpc>
                <a:spcPct val="87000"/>
              </a:lnSpc>
              <a:spcBef>
                <a:spcPct val="50000"/>
              </a:spcBef>
              <a:buFont typeface="Symbol" pitchFamily="18" charset="2"/>
              <a:buChar char="q"/>
            </a:pPr>
            <a:r>
              <a:rPr lang="en-AU" sz="2000">
                <a:solidFill>
                  <a:schemeClr val="tx2"/>
                </a:solidFill>
                <a:latin typeface="Symbol" pitchFamily="18" charset="2"/>
              </a:rPr>
              <a:t>- </a:t>
            </a:r>
            <a:r>
              <a:rPr lang="en-AU" sz="2000">
                <a:solidFill>
                  <a:schemeClr val="tx2"/>
                </a:solidFill>
                <a:latin typeface="Vardana"/>
              </a:rPr>
              <a:t>angle between voltage current (power factor angle of the total circuit)</a:t>
            </a:r>
          </a:p>
          <a:p>
            <a:pPr>
              <a:lnSpc>
                <a:spcPct val="87000"/>
              </a:lnSpc>
              <a:spcBef>
                <a:spcPct val="50000"/>
              </a:spcBef>
              <a:buFont typeface="Symbol" pitchFamily="18" charset="2"/>
              <a:buNone/>
            </a:pPr>
            <a:r>
              <a:rPr lang="en-AU" sz="2000" u="sng">
                <a:solidFill>
                  <a:schemeClr val="tx2"/>
                </a:solidFill>
                <a:latin typeface="Vardana"/>
              </a:rPr>
              <a:t>I</a:t>
            </a:r>
            <a:r>
              <a:rPr lang="en-AU" sz="2000">
                <a:solidFill>
                  <a:schemeClr val="tx2"/>
                </a:solidFill>
                <a:latin typeface="Vardana"/>
              </a:rPr>
              <a:t> has been selected to be the reference </a:t>
            </a:r>
          </a:p>
        </p:txBody>
      </p:sp>
      <p:sp>
        <p:nvSpPr>
          <p:cNvPr id="34861" name="Line 53"/>
          <p:cNvSpPr>
            <a:spLocks noChangeShapeType="1"/>
          </p:cNvSpPr>
          <p:nvPr/>
        </p:nvSpPr>
        <p:spPr bwMode="auto">
          <a:xfrm>
            <a:off x="2822575" y="2239963"/>
            <a:ext cx="1033463" cy="0"/>
          </a:xfrm>
          <a:prstGeom prst="line">
            <a:avLst/>
          </a:prstGeom>
          <a:noFill/>
          <a:ln w="12700">
            <a:solidFill>
              <a:schemeClr val="hlink"/>
            </a:solidFill>
            <a:round/>
            <a:headEnd/>
            <a:tailEnd type="triangle" w="med" len="med"/>
          </a:ln>
        </p:spPr>
        <p:txBody>
          <a:bodyPr wrap="none" anchor="ctr"/>
          <a:lstStyle/>
          <a:p>
            <a:endParaRPr lang="en-AU"/>
          </a:p>
        </p:txBody>
      </p:sp>
      <p:sp>
        <p:nvSpPr>
          <p:cNvPr id="34862" name="Text Box 54"/>
          <p:cNvSpPr txBox="1">
            <a:spLocks noChangeArrowheads="1"/>
          </p:cNvSpPr>
          <p:nvPr/>
        </p:nvSpPr>
        <p:spPr bwMode="auto">
          <a:xfrm>
            <a:off x="3138488" y="2276475"/>
            <a:ext cx="411162"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rgbClr val="CC0000"/>
                </a:solidFill>
                <a:latin typeface="Verdana" pitchFamily="34" charset="0"/>
              </a:rPr>
              <a:t>I</a:t>
            </a:r>
          </a:p>
        </p:txBody>
      </p:sp>
      <p:sp>
        <p:nvSpPr>
          <p:cNvPr id="55" name="Slide Number Placeholder 54"/>
          <p:cNvSpPr>
            <a:spLocks noGrp="1"/>
          </p:cNvSpPr>
          <p:nvPr>
            <p:ph type="sldNum" sz="quarter" idx="12"/>
          </p:nvPr>
        </p:nvSpPr>
        <p:spPr/>
        <p:txBody>
          <a:bodyPr/>
          <a:lstStyle/>
          <a:p>
            <a:pPr>
              <a:defRPr/>
            </a:pPr>
            <a:fld id="{89F67F08-AD50-41CB-8EB9-812B6AD19416}" type="slidenum">
              <a:rPr lang="en-US" smtClean="0"/>
              <a:pPr>
                <a:defRPr/>
              </a:pPr>
              <a:t>13</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FA76503-151D-428D-A823-E519180ADF76}"/>
                  </a:ext>
                </a:extLst>
              </p14:cNvPr>
              <p14:cNvContentPartPr/>
              <p14:nvPr/>
            </p14:nvContentPartPr>
            <p14:xfrm>
              <a:off x="6017353" y="2114593"/>
              <a:ext cx="89640" cy="293400"/>
            </p14:xfrm>
          </p:contentPart>
        </mc:Choice>
        <mc:Fallback xmlns="">
          <p:pic>
            <p:nvPicPr>
              <p:cNvPr id="5" name="Ink 4">
                <a:extLst>
                  <a:ext uri="{FF2B5EF4-FFF2-40B4-BE49-F238E27FC236}">
                    <a16:creationId xmlns:a16="http://schemas.microsoft.com/office/drawing/2014/main" id="{EFA76503-151D-428D-A823-E519180ADF76}"/>
                  </a:ext>
                </a:extLst>
              </p:cNvPr>
              <p:cNvPicPr/>
              <p:nvPr/>
            </p:nvPicPr>
            <p:blipFill>
              <a:blip r:embed="rId4"/>
              <a:stretch>
                <a:fillRect/>
              </a:stretch>
            </p:blipFill>
            <p:spPr>
              <a:xfrm>
                <a:off x="6008713" y="2105593"/>
                <a:ext cx="1072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BBE3C8E-B384-41B1-B01A-827095173444}"/>
                  </a:ext>
                </a:extLst>
              </p14:cNvPr>
              <p14:cNvContentPartPr/>
              <p14:nvPr/>
            </p14:nvContentPartPr>
            <p14:xfrm>
              <a:off x="6487873" y="2090473"/>
              <a:ext cx="89640" cy="385920"/>
            </p14:xfrm>
          </p:contentPart>
        </mc:Choice>
        <mc:Fallback xmlns="">
          <p:pic>
            <p:nvPicPr>
              <p:cNvPr id="6" name="Ink 5">
                <a:extLst>
                  <a:ext uri="{FF2B5EF4-FFF2-40B4-BE49-F238E27FC236}">
                    <a16:creationId xmlns:a16="http://schemas.microsoft.com/office/drawing/2014/main" id="{0BBE3C8E-B384-41B1-B01A-827095173444}"/>
                  </a:ext>
                </a:extLst>
              </p:cNvPr>
              <p:cNvPicPr/>
              <p:nvPr/>
            </p:nvPicPr>
            <p:blipFill>
              <a:blip r:embed="rId6"/>
              <a:stretch>
                <a:fillRect/>
              </a:stretch>
            </p:blipFill>
            <p:spPr>
              <a:xfrm>
                <a:off x="6479233" y="2081833"/>
                <a:ext cx="107280" cy="403560"/>
              </a:xfrm>
              <a:prstGeom prst="rect">
                <a:avLst/>
              </a:prstGeom>
            </p:spPr>
          </p:pic>
        </mc:Fallback>
      </mc:AlternateContent>
    </p:spTree>
  </p:cSld>
  <p:clrMapOvr>
    <a:masterClrMapping/>
  </p:clrMapOvr>
  <p:transition spd="slow" advTm="5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93700" y="1008063"/>
            <a:ext cx="7759700" cy="685800"/>
          </a:xfrm>
        </p:spPr>
        <p:txBody>
          <a:bodyPr/>
          <a:lstStyle/>
          <a:p>
            <a:pPr eaLnBrk="1" hangingPunct="1"/>
            <a:r>
              <a:rPr lang="en-US" sz="4000"/>
              <a:t>Example 5: Series Connection of Impedances</a:t>
            </a:r>
            <a:endParaRPr lang="en-AU" sz="4000"/>
          </a:p>
        </p:txBody>
      </p:sp>
      <p:sp>
        <p:nvSpPr>
          <p:cNvPr id="35843" name="Text Box 3"/>
          <p:cNvSpPr txBox="1">
            <a:spLocks noChangeArrowheads="1"/>
          </p:cNvSpPr>
          <p:nvPr/>
        </p:nvSpPr>
        <p:spPr bwMode="auto">
          <a:xfrm>
            <a:off x="728663" y="1350963"/>
            <a:ext cx="7739062" cy="357187"/>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pic>
        <p:nvPicPr>
          <p:cNvPr id="35844" name="Picture 4" descr="AAGWGNM0"/>
          <p:cNvPicPr>
            <a:picLocks noChangeAspect="1" noChangeArrowheads="1"/>
          </p:cNvPicPr>
          <p:nvPr/>
        </p:nvPicPr>
        <p:blipFill>
          <a:blip r:embed="rId3"/>
          <a:srcRect/>
          <a:stretch>
            <a:fillRect/>
          </a:stretch>
        </p:blipFill>
        <p:spPr bwMode="auto">
          <a:xfrm>
            <a:off x="285750" y="1916113"/>
            <a:ext cx="8462963" cy="27273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17C5ADA1-2F45-46C7-8055-C8DC183BD0CA}" type="slidenum">
              <a:rPr lang="en-US" smtClean="0"/>
              <a:pPr>
                <a:defRPr/>
              </a:pPr>
              <a:t>14</a:t>
            </a:fld>
            <a:endParaRPr lang="en-US"/>
          </a:p>
        </p:txBody>
      </p:sp>
    </p:spTree>
  </p:cSld>
  <p:clrMapOvr>
    <a:masterClrMapping/>
  </p:clrMapOvr>
  <p:transition spd="slow" advTm="5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288" y="561975"/>
            <a:ext cx="8229600" cy="1143000"/>
          </a:xfrm>
        </p:spPr>
        <p:txBody>
          <a:bodyPr/>
          <a:lstStyle/>
          <a:p>
            <a:pPr eaLnBrk="1" hangingPunct="1"/>
            <a:r>
              <a:rPr lang="en-US" sz="4000"/>
              <a:t>Example 6: Series Connection of Impedances</a:t>
            </a:r>
            <a:endParaRPr lang="en-AU" sz="4000"/>
          </a:p>
        </p:txBody>
      </p:sp>
      <p:pic>
        <p:nvPicPr>
          <p:cNvPr id="36867" name="Picture 4" descr="AAGWGNL0"/>
          <p:cNvPicPr>
            <a:picLocks noChangeAspect="1" noChangeArrowheads="1"/>
          </p:cNvPicPr>
          <p:nvPr/>
        </p:nvPicPr>
        <p:blipFill>
          <a:blip r:embed="rId3"/>
          <a:srcRect/>
          <a:stretch>
            <a:fillRect/>
          </a:stretch>
        </p:blipFill>
        <p:spPr bwMode="auto">
          <a:xfrm>
            <a:off x="571500" y="2000250"/>
            <a:ext cx="8286750" cy="23495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2ADAF1A3-DE67-4170-A217-61EB97E26C95}" type="slidenum">
              <a:rPr lang="en-US" smtClean="0"/>
              <a:pPr>
                <a:defRPr/>
              </a:pPr>
              <a:t>15</a:t>
            </a:fld>
            <a:endParaRPr lang="en-US"/>
          </a:p>
        </p:txBody>
      </p:sp>
    </p:spTree>
  </p:cSld>
  <p:clrMapOvr>
    <a:masterClrMapping/>
  </p:clrMapOvr>
  <p:transition spd="slow" advTm="5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5D69-B85C-484C-831E-0423159239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12843F-E424-40AE-A8D3-D606FF114B3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C27A3C7-4268-4306-890A-C18A2F641B91}"/>
              </a:ext>
            </a:extLst>
          </p:cNvPr>
          <p:cNvSpPr>
            <a:spLocks noGrp="1"/>
          </p:cNvSpPr>
          <p:nvPr>
            <p:ph type="sldNum" sz="quarter" idx="12"/>
          </p:nvPr>
        </p:nvSpPr>
        <p:spPr/>
        <p:txBody>
          <a:bodyPr/>
          <a:lstStyle/>
          <a:p>
            <a:pPr>
              <a:defRPr/>
            </a:pPr>
            <a:fld id="{F881AA14-C738-4FA9-B171-7BA3F0C8CF09}" type="slidenum">
              <a:rPr lang="en-US" smtClean="0"/>
              <a:pPr>
                <a:defRPr/>
              </a:pPr>
              <a:t>16</a:t>
            </a:fld>
            <a:endParaRPr lang="en-US"/>
          </a:p>
        </p:txBody>
      </p:sp>
      <p:pic>
        <p:nvPicPr>
          <p:cNvPr id="5" name="Picture 4">
            <a:extLst>
              <a:ext uri="{FF2B5EF4-FFF2-40B4-BE49-F238E27FC236}">
                <a16:creationId xmlns:a16="http://schemas.microsoft.com/office/drawing/2014/main" id="{B5E6DEE2-49EB-45DD-B657-107C1713789E}"/>
              </a:ext>
            </a:extLst>
          </p:cNvPr>
          <p:cNvPicPr>
            <a:picLocks noChangeAspect="1"/>
          </p:cNvPicPr>
          <p:nvPr/>
        </p:nvPicPr>
        <p:blipFill rotWithShape="1">
          <a:blip r:embed="rId2"/>
          <a:srcRect l="19889" t="11580" r="16111" b="11976"/>
          <a:stretch/>
        </p:blipFill>
        <p:spPr>
          <a:xfrm>
            <a:off x="393700" y="495498"/>
            <a:ext cx="8567420" cy="5756236"/>
          </a:xfrm>
          <a:prstGeom prst="rect">
            <a:avLst/>
          </a:prstGeom>
        </p:spPr>
      </p:pic>
    </p:spTree>
    <p:extLst>
      <p:ext uri="{BB962C8B-B14F-4D97-AF65-F5344CB8AC3E}">
        <p14:creationId xmlns:p14="http://schemas.microsoft.com/office/powerpoint/2010/main" val="3877668707"/>
      </p:ext>
    </p:extLst>
  </p:cSld>
  <p:clrMapOvr>
    <a:masterClrMapping/>
  </p:clrMapOvr>
  <p:transition spd="slow" advTm="5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6F03-C975-462C-A57C-F46AD0F02B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62BE0A-DA93-4AF7-835B-720B8EA97DD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DF19FA6-2FA0-4949-B05D-806039607E8F}"/>
              </a:ext>
            </a:extLst>
          </p:cNvPr>
          <p:cNvSpPr>
            <a:spLocks noGrp="1"/>
          </p:cNvSpPr>
          <p:nvPr>
            <p:ph type="sldNum" sz="quarter" idx="12"/>
          </p:nvPr>
        </p:nvSpPr>
        <p:spPr/>
        <p:txBody>
          <a:bodyPr/>
          <a:lstStyle/>
          <a:p>
            <a:pPr>
              <a:defRPr/>
            </a:pPr>
            <a:fld id="{F881AA14-C738-4FA9-B171-7BA3F0C8CF09}" type="slidenum">
              <a:rPr lang="en-US" smtClean="0"/>
              <a:pPr>
                <a:defRPr/>
              </a:pPr>
              <a:t>17</a:t>
            </a:fld>
            <a:endParaRPr lang="en-US"/>
          </a:p>
        </p:txBody>
      </p:sp>
      <p:pic>
        <p:nvPicPr>
          <p:cNvPr id="5" name="Picture 4">
            <a:extLst>
              <a:ext uri="{FF2B5EF4-FFF2-40B4-BE49-F238E27FC236}">
                <a16:creationId xmlns:a16="http://schemas.microsoft.com/office/drawing/2014/main" id="{2AF4354E-EBEF-495E-A30D-117460A7CE33}"/>
              </a:ext>
            </a:extLst>
          </p:cNvPr>
          <p:cNvPicPr>
            <a:picLocks noChangeAspect="1"/>
          </p:cNvPicPr>
          <p:nvPr/>
        </p:nvPicPr>
        <p:blipFill rotWithShape="1">
          <a:blip r:embed="rId2"/>
          <a:srcRect l="19888" t="11185" r="19444" b="10988"/>
          <a:stretch/>
        </p:blipFill>
        <p:spPr>
          <a:xfrm>
            <a:off x="328402" y="357187"/>
            <a:ext cx="8571758" cy="6185481"/>
          </a:xfrm>
          <a:prstGeom prst="rect">
            <a:avLst/>
          </a:prstGeom>
        </p:spPr>
      </p:pic>
    </p:spTree>
    <p:extLst>
      <p:ext uri="{BB962C8B-B14F-4D97-AF65-F5344CB8AC3E}">
        <p14:creationId xmlns:p14="http://schemas.microsoft.com/office/powerpoint/2010/main" val="1850057060"/>
      </p:ext>
    </p:extLst>
  </p:cSld>
  <p:clrMapOvr>
    <a:masterClrMapping/>
  </p:clrMapOvr>
  <p:transition spd="slow" advTm="5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93700" y="688975"/>
            <a:ext cx="7759700" cy="684213"/>
          </a:xfrm>
        </p:spPr>
        <p:txBody>
          <a:bodyPr/>
          <a:lstStyle/>
          <a:p>
            <a:pPr eaLnBrk="1" hangingPunct="1"/>
            <a:r>
              <a:rPr lang="en-US"/>
              <a:t>Voltage Divider Rule</a:t>
            </a:r>
            <a:endParaRPr lang="en-AU"/>
          </a:p>
        </p:txBody>
      </p:sp>
      <p:sp>
        <p:nvSpPr>
          <p:cNvPr id="37891"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37892" name="Text Box 4"/>
          <p:cNvSpPr txBox="1">
            <a:spLocks noChangeArrowheads="1"/>
          </p:cNvSpPr>
          <p:nvPr/>
        </p:nvSpPr>
        <p:spPr bwMode="auto">
          <a:xfrm>
            <a:off x="393700" y="1751013"/>
            <a:ext cx="7512050" cy="1038225"/>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Example 15.9,</a:t>
            </a:r>
          </a:p>
          <a:p>
            <a:pPr>
              <a:lnSpc>
                <a:spcPct val="87000"/>
              </a:lnSpc>
              <a:spcBef>
                <a:spcPct val="50000"/>
              </a:spcBef>
            </a:pPr>
            <a:r>
              <a:rPr lang="en-AU" sz="2000">
                <a:solidFill>
                  <a:schemeClr val="tx2"/>
                </a:solidFill>
                <a:latin typeface="Verdana" pitchFamily="34" charset="0"/>
              </a:rPr>
              <a:t>Using the voltage divider rule find the voltage across each element of the circuit</a:t>
            </a:r>
            <a:endParaRPr lang="en-AU" sz="2000">
              <a:solidFill>
                <a:srgbClr val="CC0000"/>
              </a:solidFill>
              <a:latin typeface="Verdana" pitchFamily="34" charset="0"/>
              <a:sym typeface="Symbol" pitchFamily="18" charset="2"/>
            </a:endParaRPr>
          </a:p>
        </p:txBody>
      </p:sp>
      <p:pic>
        <p:nvPicPr>
          <p:cNvPr id="37893" name="Picture 5" descr="AAGWGKL0"/>
          <p:cNvPicPr>
            <a:picLocks noChangeAspect="1" noChangeArrowheads="1"/>
          </p:cNvPicPr>
          <p:nvPr/>
        </p:nvPicPr>
        <p:blipFill>
          <a:blip r:embed="rId3"/>
          <a:srcRect/>
          <a:stretch>
            <a:fillRect/>
          </a:stretch>
        </p:blipFill>
        <p:spPr bwMode="auto">
          <a:xfrm>
            <a:off x="1863725" y="3700463"/>
            <a:ext cx="4197350" cy="2182812"/>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DE64FF03-87D2-4E9D-8A37-8892588C3CE7}" type="slidenum">
              <a:rPr lang="en-US" smtClean="0"/>
              <a:pPr>
                <a:defRPr/>
              </a:pPr>
              <a:t>18</a:t>
            </a:fld>
            <a:endParaRPr lang="en-US"/>
          </a:p>
        </p:txBody>
      </p:sp>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4C2F2E99-D1D3-4F96-9328-4EEB53E68A5D}"/>
                  </a:ext>
                </a:extLst>
              </p14:cNvPr>
              <p14:cNvContentPartPr/>
              <p14:nvPr/>
            </p14:nvContentPartPr>
            <p14:xfrm>
              <a:off x="8602513" y="3154586"/>
              <a:ext cx="249120" cy="379440"/>
            </p14:xfrm>
          </p:contentPart>
        </mc:Choice>
        <mc:Fallback xmlns="">
          <p:pic>
            <p:nvPicPr>
              <p:cNvPr id="26" name="Ink 25">
                <a:extLst>
                  <a:ext uri="{FF2B5EF4-FFF2-40B4-BE49-F238E27FC236}">
                    <a16:creationId xmlns:a16="http://schemas.microsoft.com/office/drawing/2014/main" id="{4C2F2E99-D1D3-4F96-9328-4EEB53E68A5D}"/>
                  </a:ext>
                </a:extLst>
              </p:cNvPr>
              <p:cNvPicPr/>
              <p:nvPr/>
            </p:nvPicPr>
            <p:blipFill>
              <a:blip r:embed="rId5"/>
              <a:stretch>
                <a:fillRect/>
              </a:stretch>
            </p:blipFill>
            <p:spPr>
              <a:xfrm>
                <a:off x="8593513" y="3145946"/>
                <a:ext cx="2667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8B7F7C3A-6777-4B43-875B-6863AA70FCCF}"/>
                  </a:ext>
                </a:extLst>
              </p14:cNvPr>
              <p14:cNvContentPartPr/>
              <p14:nvPr/>
            </p14:nvContentPartPr>
            <p14:xfrm>
              <a:off x="8571553" y="4065026"/>
              <a:ext cx="346320" cy="353520"/>
            </p14:xfrm>
          </p:contentPart>
        </mc:Choice>
        <mc:Fallback xmlns="">
          <p:pic>
            <p:nvPicPr>
              <p:cNvPr id="28" name="Ink 27">
                <a:extLst>
                  <a:ext uri="{FF2B5EF4-FFF2-40B4-BE49-F238E27FC236}">
                    <a16:creationId xmlns:a16="http://schemas.microsoft.com/office/drawing/2014/main" id="{8B7F7C3A-6777-4B43-875B-6863AA70FCCF}"/>
                  </a:ext>
                </a:extLst>
              </p:cNvPr>
              <p:cNvPicPr/>
              <p:nvPr/>
            </p:nvPicPr>
            <p:blipFill>
              <a:blip r:embed="rId7"/>
              <a:stretch>
                <a:fillRect/>
              </a:stretch>
            </p:blipFill>
            <p:spPr>
              <a:xfrm>
                <a:off x="8562544" y="4056026"/>
                <a:ext cx="363978"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1" name="Ink 50">
                <a:extLst>
                  <a:ext uri="{FF2B5EF4-FFF2-40B4-BE49-F238E27FC236}">
                    <a16:creationId xmlns:a16="http://schemas.microsoft.com/office/drawing/2014/main" id="{20F0CD24-164D-4D96-AF29-54CB9E8C0553}"/>
                  </a:ext>
                </a:extLst>
              </p14:cNvPr>
              <p14:cNvContentPartPr/>
              <p14:nvPr/>
            </p14:nvContentPartPr>
            <p14:xfrm>
              <a:off x="8896993" y="4929386"/>
              <a:ext cx="185400" cy="287280"/>
            </p14:xfrm>
          </p:contentPart>
        </mc:Choice>
        <mc:Fallback xmlns="">
          <p:pic>
            <p:nvPicPr>
              <p:cNvPr id="51" name="Ink 50">
                <a:extLst>
                  <a:ext uri="{FF2B5EF4-FFF2-40B4-BE49-F238E27FC236}">
                    <a16:creationId xmlns:a16="http://schemas.microsoft.com/office/drawing/2014/main" id="{20F0CD24-164D-4D96-AF29-54CB9E8C0553}"/>
                  </a:ext>
                </a:extLst>
              </p:cNvPr>
              <p:cNvPicPr/>
              <p:nvPr/>
            </p:nvPicPr>
            <p:blipFill>
              <a:blip r:embed="rId9"/>
              <a:stretch>
                <a:fillRect/>
              </a:stretch>
            </p:blipFill>
            <p:spPr>
              <a:xfrm>
                <a:off x="8888010" y="4920735"/>
                <a:ext cx="203006" cy="30494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 name="Ink 51">
                <a:extLst>
                  <a:ext uri="{FF2B5EF4-FFF2-40B4-BE49-F238E27FC236}">
                    <a16:creationId xmlns:a16="http://schemas.microsoft.com/office/drawing/2014/main" id="{2249658C-8D44-4DAD-8E66-818FB7BEC314}"/>
                  </a:ext>
                </a:extLst>
              </p14:cNvPr>
              <p14:cNvContentPartPr/>
              <p14:nvPr/>
            </p14:nvContentPartPr>
            <p14:xfrm>
              <a:off x="8593873" y="5024786"/>
              <a:ext cx="159840" cy="134280"/>
            </p14:xfrm>
          </p:contentPart>
        </mc:Choice>
        <mc:Fallback xmlns="">
          <p:pic>
            <p:nvPicPr>
              <p:cNvPr id="52" name="Ink 51">
                <a:extLst>
                  <a:ext uri="{FF2B5EF4-FFF2-40B4-BE49-F238E27FC236}">
                    <a16:creationId xmlns:a16="http://schemas.microsoft.com/office/drawing/2014/main" id="{2249658C-8D44-4DAD-8E66-818FB7BEC314}"/>
                  </a:ext>
                </a:extLst>
              </p:cNvPr>
              <p:cNvPicPr/>
              <p:nvPr/>
            </p:nvPicPr>
            <p:blipFill>
              <a:blip r:embed="rId11"/>
              <a:stretch>
                <a:fillRect/>
              </a:stretch>
            </p:blipFill>
            <p:spPr>
              <a:xfrm>
                <a:off x="8584873" y="5015810"/>
                <a:ext cx="177480" cy="15187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3" name="Ink 52">
                <a:extLst>
                  <a:ext uri="{FF2B5EF4-FFF2-40B4-BE49-F238E27FC236}">
                    <a16:creationId xmlns:a16="http://schemas.microsoft.com/office/drawing/2014/main" id="{216BBBB8-AA15-4493-B256-D407CCBBC5A0}"/>
                  </a:ext>
                </a:extLst>
              </p14:cNvPr>
              <p14:cNvContentPartPr/>
              <p14:nvPr/>
            </p14:nvContentPartPr>
            <p14:xfrm>
              <a:off x="7410193" y="5412506"/>
              <a:ext cx="1550520" cy="605160"/>
            </p14:xfrm>
          </p:contentPart>
        </mc:Choice>
        <mc:Fallback xmlns="">
          <p:pic>
            <p:nvPicPr>
              <p:cNvPr id="53" name="Ink 52">
                <a:extLst>
                  <a:ext uri="{FF2B5EF4-FFF2-40B4-BE49-F238E27FC236}">
                    <a16:creationId xmlns:a16="http://schemas.microsoft.com/office/drawing/2014/main" id="{216BBBB8-AA15-4493-B256-D407CCBBC5A0}"/>
                  </a:ext>
                </a:extLst>
              </p:cNvPr>
              <p:cNvPicPr/>
              <p:nvPr/>
            </p:nvPicPr>
            <p:blipFill>
              <a:blip r:embed="rId13"/>
              <a:stretch>
                <a:fillRect/>
              </a:stretch>
            </p:blipFill>
            <p:spPr>
              <a:xfrm>
                <a:off x="7401553" y="5403866"/>
                <a:ext cx="156816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id="{B5B1FC8A-BE1A-45DF-9F77-3400E2B74343}"/>
                  </a:ext>
                </a:extLst>
              </p14:cNvPr>
              <p14:cNvContentPartPr/>
              <p14:nvPr/>
            </p14:nvContentPartPr>
            <p14:xfrm>
              <a:off x="6089353" y="2798546"/>
              <a:ext cx="2289600" cy="2490120"/>
            </p14:xfrm>
          </p:contentPart>
        </mc:Choice>
        <mc:Fallback xmlns="">
          <p:pic>
            <p:nvPicPr>
              <p:cNvPr id="54" name="Ink 53">
                <a:extLst>
                  <a:ext uri="{FF2B5EF4-FFF2-40B4-BE49-F238E27FC236}">
                    <a16:creationId xmlns:a16="http://schemas.microsoft.com/office/drawing/2014/main" id="{B5B1FC8A-BE1A-45DF-9F77-3400E2B74343}"/>
                  </a:ext>
                </a:extLst>
              </p:cNvPr>
              <p:cNvPicPr/>
              <p:nvPr/>
            </p:nvPicPr>
            <p:blipFill>
              <a:blip r:embed="rId15"/>
              <a:stretch>
                <a:fillRect/>
              </a:stretch>
            </p:blipFill>
            <p:spPr>
              <a:xfrm>
                <a:off x="6080713" y="2789905"/>
                <a:ext cx="2307240" cy="250776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894" name="Ink 37893">
                <a:extLst>
                  <a:ext uri="{FF2B5EF4-FFF2-40B4-BE49-F238E27FC236}">
                    <a16:creationId xmlns:a16="http://schemas.microsoft.com/office/drawing/2014/main" id="{1DF78FF5-84F8-4BCA-B79B-9820DAD92B1B}"/>
                  </a:ext>
                </a:extLst>
              </p14:cNvPr>
              <p14:cNvContentPartPr/>
              <p14:nvPr/>
            </p14:nvContentPartPr>
            <p14:xfrm>
              <a:off x="1622473" y="2806466"/>
              <a:ext cx="507960" cy="414000"/>
            </p14:xfrm>
          </p:contentPart>
        </mc:Choice>
        <mc:Fallback xmlns="">
          <p:pic>
            <p:nvPicPr>
              <p:cNvPr id="37894" name="Ink 37893">
                <a:extLst>
                  <a:ext uri="{FF2B5EF4-FFF2-40B4-BE49-F238E27FC236}">
                    <a16:creationId xmlns:a16="http://schemas.microsoft.com/office/drawing/2014/main" id="{1DF78FF5-84F8-4BCA-B79B-9820DAD92B1B}"/>
                  </a:ext>
                </a:extLst>
              </p:cNvPr>
              <p:cNvPicPr/>
              <p:nvPr/>
            </p:nvPicPr>
            <p:blipFill>
              <a:blip r:embed="rId17"/>
              <a:stretch>
                <a:fillRect/>
              </a:stretch>
            </p:blipFill>
            <p:spPr>
              <a:xfrm>
                <a:off x="1613473" y="2797474"/>
                <a:ext cx="525600" cy="43162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895" name="Ink 37894">
                <a:extLst>
                  <a:ext uri="{FF2B5EF4-FFF2-40B4-BE49-F238E27FC236}">
                    <a16:creationId xmlns:a16="http://schemas.microsoft.com/office/drawing/2014/main" id="{4FF84B48-9651-4DF0-8786-ADE6E828359D}"/>
                  </a:ext>
                </a:extLst>
              </p14:cNvPr>
              <p14:cNvContentPartPr/>
              <p14:nvPr/>
            </p14:nvContentPartPr>
            <p14:xfrm>
              <a:off x="357793" y="2859746"/>
              <a:ext cx="817200" cy="374760"/>
            </p14:xfrm>
          </p:contentPart>
        </mc:Choice>
        <mc:Fallback xmlns="">
          <p:pic>
            <p:nvPicPr>
              <p:cNvPr id="37895" name="Ink 37894">
                <a:extLst>
                  <a:ext uri="{FF2B5EF4-FFF2-40B4-BE49-F238E27FC236}">
                    <a16:creationId xmlns:a16="http://schemas.microsoft.com/office/drawing/2014/main" id="{4FF84B48-9651-4DF0-8786-ADE6E828359D}"/>
                  </a:ext>
                </a:extLst>
              </p:cNvPr>
              <p:cNvPicPr/>
              <p:nvPr/>
            </p:nvPicPr>
            <p:blipFill>
              <a:blip r:embed="rId19"/>
              <a:stretch>
                <a:fillRect/>
              </a:stretch>
            </p:blipFill>
            <p:spPr>
              <a:xfrm>
                <a:off x="348789" y="2851098"/>
                <a:ext cx="834848" cy="39241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907" name="Ink 37906">
                <a:extLst>
                  <a:ext uri="{FF2B5EF4-FFF2-40B4-BE49-F238E27FC236}">
                    <a16:creationId xmlns:a16="http://schemas.microsoft.com/office/drawing/2014/main" id="{82B7FC3B-9AE2-4A91-9D0D-D3DBA23988A9}"/>
                  </a:ext>
                </a:extLst>
              </p14:cNvPr>
              <p14:cNvContentPartPr/>
              <p14:nvPr/>
            </p14:nvContentPartPr>
            <p14:xfrm>
              <a:off x="2686993" y="2933546"/>
              <a:ext cx="309600" cy="317520"/>
            </p14:xfrm>
          </p:contentPart>
        </mc:Choice>
        <mc:Fallback xmlns="">
          <p:pic>
            <p:nvPicPr>
              <p:cNvPr id="37907" name="Ink 37906">
                <a:extLst>
                  <a:ext uri="{FF2B5EF4-FFF2-40B4-BE49-F238E27FC236}">
                    <a16:creationId xmlns:a16="http://schemas.microsoft.com/office/drawing/2014/main" id="{82B7FC3B-9AE2-4A91-9D0D-D3DBA23988A9}"/>
                  </a:ext>
                </a:extLst>
              </p:cNvPr>
              <p:cNvPicPr/>
              <p:nvPr/>
            </p:nvPicPr>
            <p:blipFill>
              <a:blip r:embed="rId21"/>
              <a:stretch>
                <a:fillRect/>
              </a:stretch>
            </p:blipFill>
            <p:spPr>
              <a:xfrm>
                <a:off x="2678353" y="2924556"/>
                <a:ext cx="327240" cy="3351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908" name="Ink 37907">
                <a:extLst>
                  <a:ext uri="{FF2B5EF4-FFF2-40B4-BE49-F238E27FC236}">
                    <a16:creationId xmlns:a16="http://schemas.microsoft.com/office/drawing/2014/main" id="{C28DBF57-DDB2-4749-BE6D-09337477C3A1}"/>
                  </a:ext>
                </a:extLst>
              </p14:cNvPr>
              <p14:cNvContentPartPr/>
              <p14:nvPr/>
            </p14:nvContentPartPr>
            <p14:xfrm>
              <a:off x="2368753" y="2997626"/>
              <a:ext cx="160200" cy="131760"/>
            </p14:xfrm>
          </p:contentPart>
        </mc:Choice>
        <mc:Fallback xmlns="">
          <p:pic>
            <p:nvPicPr>
              <p:cNvPr id="37908" name="Ink 37907">
                <a:extLst>
                  <a:ext uri="{FF2B5EF4-FFF2-40B4-BE49-F238E27FC236}">
                    <a16:creationId xmlns:a16="http://schemas.microsoft.com/office/drawing/2014/main" id="{C28DBF57-DDB2-4749-BE6D-09337477C3A1}"/>
                  </a:ext>
                </a:extLst>
              </p:cNvPr>
              <p:cNvPicPr/>
              <p:nvPr/>
            </p:nvPicPr>
            <p:blipFill>
              <a:blip r:embed="rId23"/>
              <a:stretch>
                <a:fillRect/>
              </a:stretch>
            </p:blipFill>
            <p:spPr>
              <a:xfrm>
                <a:off x="2360113" y="2988626"/>
                <a:ext cx="177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909" name="Ink 37908">
                <a:extLst>
                  <a:ext uri="{FF2B5EF4-FFF2-40B4-BE49-F238E27FC236}">
                    <a16:creationId xmlns:a16="http://schemas.microsoft.com/office/drawing/2014/main" id="{F83B383D-3B91-42B3-85C8-9CAC523485B9}"/>
                  </a:ext>
                </a:extLst>
              </p14:cNvPr>
              <p14:cNvContentPartPr/>
              <p14:nvPr/>
            </p14:nvContentPartPr>
            <p14:xfrm>
              <a:off x="1255993" y="3320546"/>
              <a:ext cx="1481040" cy="464760"/>
            </p14:xfrm>
          </p:contentPart>
        </mc:Choice>
        <mc:Fallback xmlns="">
          <p:pic>
            <p:nvPicPr>
              <p:cNvPr id="37909" name="Ink 37908">
                <a:extLst>
                  <a:ext uri="{FF2B5EF4-FFF2-40B4-BE49-F238E27FC236}">
                    <a16:creationId xmlns:a16="http://schemas.microsoft.com/office/drawing/2014/main" id="{F83B383D-3B91-42B3-85C8-9CAC523485B9}"/>
                  </a:ext>
                </a:extLst>
              </p:cNvPr>
              <p:cNvPicPr/>
              <p:nvPr/>
            </p:nvPicPr>
            <p:blipFill>
              <a:blip r:embed="rId25"/>
              <a:stretch>
                <a:fillRect/>
              </a:stretch>
            </p:blipFill>
            <p:spPr>
              <a:xfrm>
                <a:off x="1247353" y="3311906"/>
                <a:ext cx="1498680" cy="482400"/>
              </a:xfrm>
              <a:prstGeom prst="rect">
                <a:avLst/>
              </a:prstGeom>
            </p:spPr>
          </p:pic>
        </mc:Fallback>
      </mc:AlternateContent>
    </p:spTree>
  </p:cSld>
  <p:clrMapOvr>
    <a:masterClrMapping/>
  </p:clrMapOvr>
  <p:transition spd="slow" advTm="5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17538" y="844550"/>
            <a:ext cx="7759700" cy="684213"/>
          </a:xfrm>
        </p:spPr>
        <p:txBody>
          <a:bodyPr/>
          <a:lstStyle/>
          <a:p>
            <a:r>
              <a:rPr lang="en-AU"/>
              <a:t>Voltage Divider continued</a:t>
            </a:r>
          </a:p>
        </p:txBody>
      </p:sp>
      <p:pic>
        <p:nvPicPr>
          <p:cNvPr id="87042" name="Picture 2"/>
          <p:cNvPicPr>
            <a:picLocks noGrp="1" noChangeAspect="1" noChangeArrowheads="1"/>
          </p:cNvPicPr>
          <p:nvPr>
            <p:ph idx="1"/>
          </p:nvPr>
        </p:nvPicPr>
        <p:blipFill>
          <a:blip r:embed="rId2"/>
          <a:srcRect/>
          <a:stretch>
            <a:fillRect/>
          </a:stretch>
        </p:blipFill>
        <p:spPr>
          <a:xfrm>
            <a:off x="1566863" y="2576513"/>
            <a:ext cx="6010275" cy="2571750"/>
          </a:xfrm>
        </p:spPr>
      </p:pic>
      <p:sp>
        <p:nvSpPr>
          <p:cNvPr id="4" name="Slide Number Placeholder 3"/>
          <p:cNvSpPr>
            <a:spLocks noGrp="1"/>
          </p:cNvSpPr>
          <p:nvPr>
            <p:ph type="sldNum" sz="quarter" idx="12"/>
          </p:nvPr>
        </p:nvSpPr>
        <p:spPr/>
        <p:txBody>
          <a:bodyPr/>
          <a:lstStyle/>
          <a:p>
            <a:pPr>
              <a:defRPr/>
            </a:pPr>
            <a:fld id="{270552D0-A3AC-43B4-890A-DE45D61EF0B7}" type="slidenum">
              <a:rPr lang="en-US" smtClean="0"/>
              <a:pPr>
                <a:defRPr/>
              </a:pPr>
              <a:t>19</a:t>
            </a:fld>
            <a:endParaRPr lang="en-US"/>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D3417A7A-095D-4D72-8A48-BE9643B6C9B0}"/>
                  </a:ext>
                </a:extLst>
              </p14:cNvPr>
              <p14:cNvContentPartPr/>
              <p14:nvPr/>
            </p14:nvContentPartPr>
            <p14:xfrm>
              <a:off x="6097633" y="1979186"/>
              <a:ext cx="115560" cy="327600"/>
            </p14:xfrm>
          </p:contentPart>
        </mc:Choice>
        <mc:Fallback xmlns="">
          <p:pic>
            <p:nvPicPr>
              <p:cNvPr id="20" name="Ink 19">
                <a:extLst>
                  <a:ext uri="{FF2B5EF4-FFF2-40B4-BE49-F238E27FC236}">
                    <a16:creationId xmlns:a16="http://schemas.microsoft.com/office/drawing/2014/main" id="{D3417A7A-095D-4D72-8A48-BE9643B6C9B0}"/>
                  </a:ext>
                </a:extLst>
              </p:cNvPr>
              <p:cNvPicPr/>
              <p:nvPr/>
            </p:nvPicPr>
            <p:blipFill>
              <a:blip r:embed="rId4"/>
              <a:stretch>
                <a:fillRect/>
              </a:stretch>
            </p:blipFill>
            <p:spPr>
              <a:xfrm>
                <a:off x="6088993" y="1970546"/>
                <a:ext cx="1332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F3D82D8E-52C7-4D4D-B578-92D7708259C5}"/>
                  </a:ext>
                </a:extLst>
              </p14:cNvPr>
              <p14:cNvContentPartPr/>
              <p14:nvPr/>
            </p14:nvContentPartPr>
            <p14:xfrm>
              <a:off x="5804233" y="1971626"/>
              <a:ext cx="167400" cy="227520"/>
            </p14:xfrm>
          </p:contentPart>
        </mc:Choice>
        <mc:Fallback xmlns="">
          <p:pic>
            <p:nvPicPr>
              <p:cNvPr id="21" name="Ink 20">
                <a:extLst>
                  <a:ext uri="{FF2B5EF4-FFF2-40B4-BE49-F238E27FC236}">
                    <a16:creationId xmlns:a16="http://schemas.microsoft.com/office/drawing/2014/main" id="{F3D82D8E-52C7-4D4D-B578-92D7708259C5}"/>
                  </a:ext>
                </a:extLst>
              </p:cNvPr>
              <p:cNvPicPr/>
              <p:nvPr/>
            </p:nvPicPr>
            <p:blipFill>
              <a:blip r:embed="rId6"/>
              <a:stretch>
                <a:fillRect/>
              </a:stretch>
            </p:blipFill>
            <p:spPr>
              <a:xfrm>
                <a:off x="5795233" y="1962626"/>
                <a:ext cx="1850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D0293824-DA19-48A2-B8C1-E9BC1833F486}"/>
                  </a:ext>
                </a:extLst>
              </p14:cNvPr>
              <p14:cNvContentPartPr/>
              <p14:nvPr/>
            </p14:nvContentPartPr>
            <p14:xfrm>
              <a:off x="5979193" y="3291386"/>
              <a:ext cx="106560" cy="286920"/>
            </p14:xfrm>
          </p:contentPart>
        </mc:Choice>
        <mc:Fallback xmlns="">
          <p:pic>
            <p:nvPicPr>
              <p:cNvPr id="23" name="Ink 22">
                <a:extLst>
                  <a:ext uri="{FF2B5EF4-FFF2-40B4-BE49-F238E27FC236}">
                    <a16:creationId xmlns:a16="http://schemas.microsoft.com/office/drawing/2014/main" id="{D0293824-DA19-48A2-B8C1-E9BC1833F486}"/>
                  </a:ext>
                </a:extLst>
              </p:cNvPr>
              <p:cNvPicPr/>
              <p:nvPr/>
            </p:nvPicPr>
            <p:blipFill>
              <a:blip r:embed="rId8"/>
              <a:stretch>
                <a:fillRect/>
              </a:stretch>
            </p:blipFill>
            <p:spPr>
              <a:xfrm>
                <a:off x="5970193" y="3282386"/>
                <a:ext cx="1242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52E2A79C-3818-4113-892E-D015CC72573D}"/>
                  </a:ext>
                </a:extLst>
              </p14:cNvPr>
              <p14:cNvContentPartPr/>
              <p14:nvPr/>
            </p14:nvContentPartPr>
            <p14:xfrm>
              <a:off x="3537673" y="1812506"/>
              <a:ext cx="2059560" cy="2346120"/>
            </p14:xfrm>
          </p:contentPart>
        </mc:Choice>
        <mc:Fallback xmlns="">
          <p:pic>
            <p:nvPicPr>
              <p:cNvPr id="34" name="Ink 33">
                <a:extLst>
                  <a:ext uri="{FF2B5EF4-FFF2-40B4-BE49-F238E27FC236}">
                    <a16:creationId xmlns:a16="http://schemas.microsoft.com/office/drawing/2014/main" id="{52E2A79C-3818-4113-892E-D015CC72573D}"/>
                  </a:ext>
                </a:extLst>
              </p:cNvPr>
              <p:cNvPicPr/>
              <p:nvPr/>
            </p:nvPicPr>
            <p:blipFill>
              <a:blip r:embed="rId10"/>
              <a:stretch>
                <a:fillRect/>
              </a:stretch>
            </p:blipFill>
            <p:spPr>
              <a:xfrm>
                <a:off x="3528673" y="1803506"/>
                <a:ext cx="2077200" cy="236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652431C3-A69D-403C-A7C1-73A3EE6ED6BE}"/>
                  </a:ext>
                </a:extLst>
              </p14:cNvPr>
              <p14:cNvContentPartPr/>
              <p14:nvPr/>
            </p14:nvContentPartPr>
            <p14:xfrm>
              <a:off x="5827993" y="4005986"/>
              <a:ext cx="664560" cy="17280"/>
            </p14:xfrm>
          </p:contentPart>
        </mc:Choice>
        <mc:Fallback xmlns="">
          <p:pic>
            <p:nvPicPr>
              <p:cNvPr id="35" name="Ink 34">
                <a:extLst>
                  <a:ext uri="{FF2B5EF4-FFF2-40B4-BE49-F238E27FC236}">
                    <a16:creationId xmlns:a16="http://schemas.microsoft.com/office/drawing/2014/main" id="{652431C3-A69D-403C-A7C1-73A3EE6ED6BE}"/>
                  </a:ext>
                </a:extLst>
              </p:cNvPr>
              <p:cNvPicPr/>
              <p:nvPr/>
            </p:nvPicPr>
            <p:blipFill>
              <a:blip r:embed="rId12"/>
              <a:stretch>
                <a:fillRect/>
              </a:stretch>
            </p:blipFill>
            <p:spPr>
              <a:xfrm>
                <a:off x="5819353" y="3997346"/>
                <a:ext cx="682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322A4A45-77CB-41D1-A98C-61FD07639755}"/>
                  </a:ext>
                </a:extLst>
              </p14:cNvPr>
              <p14:cNvContentPartPr/>
              <p14:nvPr/>
            </p14:nvContentPartPr>
            <p14:xfrm>
              <a:off x="6391393" y="2846066"/>
              <a:ext cx="1226160" cy="808920"/>
            </p14:xfrm>
          </p:contentPart>
        </mc:Choice>
        <mc:Fallback xmlns="">
          <p:pic>
            <p:nvPicPr>
              <p:cNvPr id="37" name="Ink 36">
                <a:extLst>
                  <a:ext uri="{FF2B5EF4-FFF2-40B4-BE49-F238E27FC236}">
                    <a16:creationId xmlns:a16="http://schemas.microsoft.com/office/drawing/2014/main" id="{322A4A45-77CB-41D1-A98C-61FD07639755}"/>
                  </a:ext>
                </a:extLst>
              </p:cNvPr>
              <p:cNvPicPr/>
              <p:nvPr/>
            </p:nvPicPr>
            <p:blipFill>
              <a:blip r:embed="rId14"/>
              <a:stretch>
                <a:fillRect/>
              </a:stretch>
            </p:blipFill>
            <p:spPr>
              <a:xfrm>
                <a:off x="6382753" y="2837066"/>
                <a:ext cx="1243800" cy="826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0" name="Ink 39">
                <a:extLst>
                  <a:ext uri="{FF2B5EF4-FFF2-40B4-BE49-F238E27FC236}">
                    <a16:creationId xmlns:a16="http://schemas.microsoft.com/office/drawing/2014/main" id="{B37375DA-D297-46ED-98F0-C3B76F3A1585}"/>
                  </a:ext>
                </a:extLst>
              </p14:cNvPr>
              <p14:cNvContentPartPr/>
              <p14:nvPr/>
            </p14:nvContentPartPr>
            <p14:xfrm>
              <a:off x="1947553" y="3561762"/>
              <a:ext cx="314640" cy="55800"/>
            </p14:xfrm>
          </p:contentPart>
        </mc:Choice>
        <mc:Fallback xmlns="">
          <p:pic>
            <p:nvPicPr>
              <p:cNvPr id="40" name="Ink 39">
                <a:extLst>
                  <a:ext uri="{FF2B5EF4-FFF2-40B4-BE49-F238E27FC236}">
                    <a16:creationId xmlns:a16="http://schemas.microsoft.com/office/drawing/2014/main" id="{B37375DA-D297-46ED-98F0-C3B76F3A1585}"/>
                  </a:ext>
                </a:extLst>
              </p:cNvPr>
              <p:cNvPicPr/>
              <p:nvPr/>
            </p:nvPicPr>
            <p:blipFill>
              <a:blip r:embed="rId16"/>
              <a:stretch>
                <a:fillRect/>
              </a:stretch>
            </p:blipFill>
            <p:spPr>
              <a:xfrm>
                <a:off x="1938913" y="3553177"/>
                <a:ext cx="332280" cy="7332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3" name="Ink 42">
                <a:extLst>
                  <a:ext uri="{FF2B5EF4-FFF2-40B4-BE49-F238E27FC236}">
                    <a16:creationId xmlns:a16="http://schemas.microsoft.com/office/drawing/2014/main" id="{2295859B-8A47-423A-A5F8-3F3637ADC44C}"/>
                  </a:ext>
                </a:extLst>
              </p14:cNvPr>
              <p14:cNvContentPartPr/>
              <p14:nvPr/>
            </p14:nvContentPartPr>
            <p14:xfrm>
              <a:off x="1860073" y="4706202"/>
              <a:ext cx="268560" cy="72360"/>
            </p14:xfrm>
          </p:contentPart>
        </mc:Choice>
        <mc:Fallback xmlns="">
          <p:pic>
            <p:nvPicPr>
              <p:cNvPr id="43" name="Ink 42">
                <a:extLst>
                  <a:ext uri="{FF2B5EF4-FFF2-40B4-BE49-F238E27FC236}">
                    <a16:creationId xmlns:a16="http://schemas.microsoft.com/office/drawing/2014/main" id="{2295859B-8A47-423A-A5F8-3F3637ADC44C}"/>
                  </a:ext>
                </a:extLst>
              </p:cNvPr>
              <p:cNvPicPr/>
              <p:nvPr/>
            </p:nvPicPr>
            <p:blipFill>
              <a:blip r:embed="rId18"/>
              <a:stretch>
                <a:fillRect/>
              </a:stretch>
            </p:blipFill>
            <p:spPr>
              <a:xfrm>
                <a:off x="1851433" y="4697562"/>
                <a:ext cx="286200" cy="9000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7042"/>
                                        </p:tgtEl>
                                        <p:attrNameLst>
                                          <p:attrName>style.visibility</p:attrName>
                                        </p:attrNameLst>
                                      </p:cBhvr>
                                      <p:to>
                                        <p:strVal val="visible"/>
                                      </p:to>
                                    </p:set>
                                    <p:anim calcmode="lin" valueType="num">
                                      <p:cBhvr>
                                        <p:cTn id="7" dur="1000" fill="hold"/>
                                        <p:tgtEl>
                                          <p:spTgt spid="87042"/>
                                        </p:tgtEl>
                                        <p:attrNameLst>
                                          <p:attrName>ppt_w</p:attrName>
                                        </p:attrNameLst>
                                      </p:cBhvr>
                                      <p:tavLst>
                                        <p:tav tm="0">
                                          <p:val>
                                            <p:strVal val="#ppt_w*0.70"/>
                                          </p:val>
                                        </p:tav>
                                        <p:tav tm="100000">
                                          <p:val>
                                            <p:strVal val="#ppt_w"/>
                                          </p:val>
                                        </p:tav>
                                      </p:tavLst>
                                    </p:anim>
                                    <p:anim calcmode="lin" valueType="num">
                                      <p:cBhvr>
                                        <p:cTn id="8" dur="1000" fill="hold"/>
                                        <p:tgtEl>
                                          <p:spTgt spid="87042"/>
                                        </p:tgtEl>
                                        <p:attrNameLst>
                                          <p:attrName>ppt_h</p:attrName>
                                        </p:attrNameLst>
                                      </p:cBhvr>
                                      <p:tavLst>
                                        <p:tav tm="0">
                                          <p:val>
                                            <p:strVal val="#ppt_h"/>
                                          </p:val>
                                        </p:tav>
                                        <p:tav tm="100000">
                                          <p:val>
                                            <p:strVal val="#ppt_h"/>
                                          </p:val>
                                        </p:tav>
                                      </p:tavLst>
                                    </p:anim>
                                    <p:animEffect transition="in" filter="fade">
                                      <p:cBhvr>
                                        <p:cTn id="9" dur="1000"/>
                                        <p:tgtEl>
                                          <p:spTgt spid="87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p:txBody>
          <a:bodyPr/>
          <a:lstStyle/>
          <a:p>
            <a:pPr eaLnBrk="1" hangingPunct="1">
              <a:buFontTx/>
              <a:buNone/>
            </a:pPr>
            <a:endParaRPr lang="en-AU"/>
          </a:p>
          <a:p>
            <a:pPr eaLnBrk="1" hangingPunct="1">
              <a:buFontTx/>
              <a:buNone/>
            </a:pPr>
            <a:endParaRPr lang="en-AU"/>
          </a:p>
          <a:p>
            <a:pPr eaLnBrk="1" hangingPunct="1">
              <a:buFontTx/>
              <a:buNone/>
            </a:pPr>
            <a:endParaRPr lang="en-US"/>
          </a:p>
        </p:txBody>
      </p:sp>
      <p:sp>
        <p:nvSpPr>
          <p:cNvPr id="26627" name="Text Box 3"/>
          <p:cNvSpPr txBox="1">
            <a:spLocks noChangeArrowheads="1"/>
          </p:cNvSpPr>
          <p:nvPr/>
        </p:nvSpPr>
        <p:spPr bwMode="auto">
          <a:xfrm>
            <a:off x="325438" y="1417638"/>
            <a:ext cx="8640762" cy="1947862"/>
          </a:xfrm>
          <a:prstGeom prst="rect">
            <a:avLst/>
          </a:prstGeom>
          <a:noFill/>
          <a:ln w="9525" algn="ctr">
            <a:noFill/>
            <a:miter lim="800000"/>
            <a:headEnd/>
            <a:tailEnd/>
          </a:ln>
        </p:spPr>
        <p:txBody>
          <a:bodyPr lIns="92075" tIns="46038" rIns="92075" bIns="46038">
            <a:spAutoFit/>
          </a:bodyPr>
          <a:lstStyle/>
          <a:p>
            <a:pPr>
              <a:lnSpc>
                <a:spcPct val="87000"/>
              </a:lnSpc>
            </a:pPr>
            <a:r>
              <a:rPr lang="en-AU" sz="2800">
                <a:latin typeface="Verdana" pitchFamily="34" charset="0"/>
              </a:rPr>
              <a:t>Chapter 15 – Boylestad </a:t>
            </a:r>
            <a:endParaRPr lang="en-AU" sz="4400">
              <a:latin typeface="Verdana" pitchFamily="34" charset="0"/>
            </a:endParaRPr>
          </a:p>
          <a:p>
            <a:pPr>
              <a:lnSpc>
                <a:spcPct val="87000"/>
              </a:lnSpc>
            </a:pPr>
            <a:endParaRPr lang="en-AU" sz="4400">
              <a:latin typeface="Verdana" pitchFamily="34" charset="0"/>
            </a:endParaRPr>
          </a:p>
          <a:p>
            <a:pPr>
              <a:lnSpc>
                <a:spcPct val="87000"/>
              </a:lnSpc>
              <a:buFontTx/>
              <a:buChar char="•"/>
            </a:pPr>
            <a:r>
              <a:rPr lang="en-AU" sz="2800">
                <a:latin typeface="Verdana" pitchFamily="34" charset="0"/>
              </a:rPr>
              <a:t> Impedance and phasor diagrams</a:t>
            </a:r>
            <a:endParaRPr lang="en-US" sz="2000">
              <a:latin typeface="Verdana" pitchFamily="34" charset="0"/>
            </a:endParaRPr>
          </a:p>
          <a:p>
            <a:pPr>
              <a:lnSpc>
                <a:spcPct val="87000"/>
              </a:lnSpc>
              <a:buFontTx/>
              <a:buChar char="•"/>
            </a:pPr>
            <a:endParaRPr lang="en-US" sz="2000">
              <a:latin typeface="Verdana" pitchFamily="34" charset="0"/>
            </a:endParaRPr>
          </a:p>
          <a:p>
            <a:pPr>
              <a:lnSpc>
                <a:spcPct val="87000"/>
              </a:lnSpc>
              <a:buFontTx/>
              <a:buChar char="•"/>
            </a:pPr>
            <a:endParaRPr lang="en-US" sz="2000">
              <a:latin typeface="Verdana" pitchFamily="34" charset="0"/>
            </a:endParaRPr>
          </a:p>
        </p:txBody>
      </p:sp>
      <p:sp>
        <p:nvSpPr>
          <p:cNvPr id="26628" name="Text Box 4"/>
          <p:cNvSpPr txBox="1">
            <a:spLocks noChangeArrowheads="1"/>
          </p:cNvSpPr>
          <p:nvPr/>
        </p:nvSpPr>
        <p:spPr bwMode="auto">
          <a:xfrm>
            <a:off x="498475" y="782638"/>
            <a:ext cx="7632700" cy="463550"/>
          </a:xfrm>
          <a:prstGeom prst="rect">
            <a:avLst/>
          </a:prstGeom>
          <a:noFill/>
          <a:ln w="9525" algn="ctr">
            <a:noFill/>
            <a:miter lim="800000"/>
            <a:headEnd/>
            <a:tailEnd/>
          </a:ln>
        </p:spPr>
        <p:txBody>
          <a:bodyPr lIns="92075" tIns="46038" rIns="92075" bIns="46038">
            <a:spAutoFit/>
          </a:bodyPr>
          <a:lstStyle/>
          <a:p>
            <a:pPr algn="ctr">
              <a:lnSpc>
                <a:spcPct val="87000"/>
              </a:lnSpc>
              <a:spcBef>
                <a:spcPct val="50000"/>
              </a:spcBef>
            </a:pPr>
            <a:r>
              <a:rPr lang="en-AU" sz="2800" b="1">
                <a:latin typeface="Verdana" pitchFamily="34" charset="0"/>
              </a:rPr>
              <a:t>Series and Parallel AC Circuits</a:t>
            </a:r>
            <a:endParaRPr lang="en-US" sz="2800" b="1">
              <a:latin typeface="Verdana" pitchFamily="34" charset="0"/>
            </a:endParaRPr>
          </a:p>
        </p:txBody>
      </p:sp>
      <p:sp>
        <p:nvSpPr>
          <p:cNvPr id="7" name="Slide Number Placeholder 6"/>
          <p:cNvSpPr>
            <a:spLocks noGrp="1"/>
          </p:cNvSpPr>
          <p:nvPr>
            <p:ph type="sldNum" sz="quarter" idx="12"/>
          </p:nvPr>
        </p:nvSpPr>
        <p:spPr/>
        <p:txBody>
          <a:bodyPr/>
          <a:lstStyle/>
          <a:p>
            <a:pPr>
              <a:defRPr/>
            </a:pPr>
            <a:fld id="{4C9D5C08-8B57-4B3C-8D8A-1164C69A11B9}" type="slidenum">
              <a:rPr lang="en-US" smtClean="0"/>
              <a:pPr>
                <a:defRPr/>
              </a:pPr>
              <a:t>2</a:t>
            </a:fld>
            <a:endParaRPr lang="en-US"/>
          </a:p>
        </p:txBody>
      </p:sp>
    </p:spTree>
  </p:cSld>
  <p:clrMapOvr>
    <a:masterClrMapping/>
  </p:clrMapOvr>
  <p:transition spd="slow" advTm="5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08013" y="606425"/>
            <a:ext cx="7759700" cy="684213"/>
          </a:xfrm>
        </p:spPr>
        <p:txBody>
          <a:bodyPr/>
          <a:lstStyle/>
          <a:p>
            <a:pPr eaLnBrk="1" hangingPunct="1"/>
            <a:r>
              <a:rPr lang="en-US"/>
              <a:t>Voltage Divider Rule</a:t>
            </a:r>
            <a:endParaRPr lang="en-AU"/>
          </a:p>
        </p:txBody>
      </p:sp>
      <p:sp>
        <p:nvSpPr>
          <p:cNvPr id="4100"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4101" name="Text Box 4"/>
          <p:cNvSpPr txBox="1">
            <a:spLocks noChangeArrowheads="1"/>
          </p:cNvSpPr>
          <p:nvPr/>
        </p:nvSpPr>
        <p:spPr bwMode="auto">
          <a:xfrm>
            <a:off x="727075" y="1290638"/>
            <a:ext cx="7512050" cy="35718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Voltage divider rule states:</a:t>
            </a:r>
            <a:endParaRPr lang="en-AU" sz="2000">
              <a:solidFill>
                <a:srgbClr val="CC0000"/>
              </a:solidFill>
              <a:latin typeface="Verdana" pitchFamily="34" charset="0"/>
              <a:sym typeface="Symbol" pitchFamily="18" charset="2"/>
            </a:endParaRPr>
          </a:p>
        </p:txBody>
      </p:sp>
      <p:graphicFrame>
        <p:nvGraphicFramePr>
          <p:cNvPr id="4098" name="Object 5"/>
          <p:cNvGraphicFramePr>
            <a:graphicFrameLocks noGrp="1" noChangeAspect="1"/>
          </p:cNvGraphicFramePr>
          <p:nvPr>
            <p:ph idx="1"/>
            <p:extLst>
              <p:ext uri="{D42A27DB-BD31-4B8C-83A1-F6EECF244321}">
                <p14:modId xmlns:p14="http://schemas.microsoft.com/office/powerpoint/2010/main" val="620912580"/>
              </p:ext>
            </p:extLst>
          </p:nvPr>
        </p:nvGraphicFramePr>
        <p:xfrm>
          <a:off x="2755900" y="1982788"/>
          <a:ext cx="1727200" cy="931862"/>
        </p:xfrm>
        <a:graphic>
          <a:graphicData uri="http://schemas.openxmlformats.org/presentationml/2006/ole">
            <mc:AlternateContent xmlns:mc="http://schemas.openxmlformats.org/markup-compatibility/2006">
              <mc:Choice xmlns:v="urn:schemas-microsoft-com:vml" Requires="v">
                <p:oleObj spid="_x0000_s185398" name="Equation" r:id="rId4" imgW="787320" imgH="431640" progId="Equation.3">
                  <p:embed/>
                </p:oleObj>
              </mc:Choice>
              <mc:Fallback>
                <p:oleObj name="Equation" r:id="rId4" imgW="787320" imgH="4316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5900" y="1982788"/>
                        <a:ext cx="1727200"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2" name="Text Box 6"/>
          <p:cNvSpPr txBox="1">
            <a:spLocks noChangeArrowheads="1"/>
          </p:cNvSpPr>
          <p:nvPr/>
        </p:nvSpPr>
        <p:spPr bwMode="auto">
          <a:xfrm>
            <a:off x="835025" y="3127375"/>
            <a:ext cx="7885113" cy="1792288"/>
          </a:xfrm>
          <a:prstGeom prst="rect">
            <a:avLst/>
          </a:prstGeom>
          <a:noFill/>
          <a:ln w="12700" algn="ctr">
            <a:noFill/>
            <a:miter lim="800000"/>
            <a:headEnd/>
            <a:tailEnd/>
          </a:ln>
        </p:spPr>
        <p:txBody>
          <a:bodyPr>
            <a:spAutoFit/>
          </a:bodyPr>
          <a:lstStyle/>
          <a:p>
            <a:pPr marL="542925" indent="-542925">
              <a:lnSpc>
                <a:spcPct val="87000"/>
              </a:lnSpc>
              <a:spcBef>
                <a:spcPct val="50000"/>
              </a:spcBef>
            </a:pPr>
            <a:r>
              <a:rPr lang="en-AU" sz="2000" u="sng">
                <a:solidFill>
                  <a:schemeClr val="tx2"/>
                </a:solidFill>
                <a:latin typeface="Verdana" pitchFamily="34" charset="0"/>
              </a:rPr>
              <a:t>V</a:t>
            </a:r>
            <a:r>
              <a:rPr lang="en-AU" sz="2000" baseline="-25000">
                <a:solidFill>
                  <a:schemeClr val="tx2"/>
                </a:solidFill>
                <a:latin typeface="Verdana" pitchFamily="34" charset="0"/>
              </a:rPr>
              <a:t>x</a:t>
            </a:r>
            <a:r>
              <a:rPr lang="en-AU" sz="2000">
                <a:solidFill>
                  <a:schemeClr val="tx2"/>
                </a:solidFill>
                <a:latin typeface="Verdana" pitchFamily="34" charset="0"/>
              </a:rPr>
              <a:t> - voltage across one or more elements connected in series that have a total impedance of </a:t>
            </a:r>
            <a:r>
              <a:rPr lang="en-AU" sz="2000" u="sng">
                <a:solidFill>
                  <a:schemeClr val="tx2"/>
                </a:solidFill>
                <a:latin typeface="Verdana" pitchFamily="34" charset="0"/>
              </a:rPr>
              <a:t>Z</a:t>
            </a:r>
            <a:r>
              <a:rPr lang="en-AU" sz="2000" baseline="-25000">
                <a:solidFill>
                  <a:schemeClr val="tx2"/>
                </a:solidFill>
                <a:latin typeface="Verdana" pitchFamily="34" charset="0"/>
              </a:rPr>
              <a:t>x</a:t>
            </a:r>
          </a:p>
          <a:p>
            <a:pPr marL="542925" indent="-542925">
              <a:lnSpc>
                <a:spcPct val="87000"/>
              </a:lnSpc>
              <a:spcBef>
                <a:spcPct val="50000"/>
              </a:spcBef>
            </a:pPr>
            <a:r>
              <a:rPr lang="en-AU" sz="2000" u="sng">
                <a:solidFill>
                  <a:schemeClr val="tx2"/>
                </a:solidFill>
                <a:latin typeface="Verdana" pitchFamily="34" charset="0"/>
              </a:rPr>
              <a:t>Z</a:t>
            </a:r>
            <a:r>
              <a:rPr lang="en-AU" sz="2000" baseline="-25000">
                <a:solidFill>
                  <a:schemeClr val="tx2"/>
                </a:solidFill>
                <a:latin typeface="Verdana" pitchFamily="34" charset="0"/>
              </a:rPr>
              <a:t>T</a:t>
            </a:r>
            <a:r>
              <a:rPr lang="en-AU" sz="2000">
                <a:solidFill>
                  <a:schemeClr val="tx2"/>
                </a:solidFill>
                <a:latin typeface="Verdana" pitchFamily="34" charset="0"/>
              </a:rPr>
              <a:t> – total impedance of all series connected elements </a:t>
            </a:r>
          </a:p>
          <a:p>
            <a:pPr marL="542925" indent="-542925">
              <a:lnSpc>
                <a:spcPct val="87000"/>
              </a:lnSpc>
              <a:spcBef>
                <a:spcPct val="50000"/>
              </a:spcBef>
            </a:pPr>
            <a:r>
              <a:rPr lang="en-AU" sz="2000" u="sng">
                <a:solidFill>
                  <a:schemeClr val="tx2"/>
                </a:solidFill>
                <a:latin typeface="Verdana" pitchFamily="34" charset="0"/>
              </a:rPr>
              <a:t>V</a:t>
            </a:r>
            <a:r>
              <a:rPr lang="en-AU" sz="2000" baseline="-25000">
                <a:solidFill>
                  <a:schemeClr val="tx2"/>
                </a:solidFill>
                <a:latin typeface="Verdana" pitchFamily="34" charset="0"/>
              </a:rPr>
              <a:t>T</a:t>
            </a:r>
            <a:r>
              <a:rPr lang="en-AU" sz="2000">
                <a:solidFill>
                  <a:schemeClr val="tx2"/>
                </a:solidFill>
                <a:latin typeface="Verdana" pitchFamily="34" charset="0"/>
              </a:rPr>
              <a:t> – total voltage across all series connected elements</a:t>
            </a:r>
          </a:p>
          <a:p>
            <a:pPr marL="542925" indent="-542925">
              <a:lnSpc>
                <a:spcPct val="87000"/>
              </a:lnSpc>
              <a:spcBef>
                <a:spcPct val="50000"/>
              </a:spcBef>
            </a:pPr>
            <a:endParaRPr lang="en-AU" sz="1600">
              <a:solidFill>
                <a:schemeClr val="tx2"/>
              </a:solidFill>
              <a:latin typeface="Verdana" pitchFamily="34" charset="0"/>
            </a:endParaRPr>
          </a:p>
        </p:txBody>
      </p:sp>
      <p:sp>
        <p:nvSpPr>
          <p:cNvPr id="7" name="Slide Number Placeholder 6"/>
          <p:cNvSpPr>
            <a:spLocks noGrp="1"/>
          </p:cNvSpPr>
          <p:nvPr>
            <p:ph type="sldNum" sz="quarter" idx="12"/>
          </p:nvPr>
        </p:nvSpPr>
        <p:spPr/>
        <p:txBody>
          <a:bodyPr/>
          <a:lstStyle/>
          <a:p>
            <a:pPr>
              <a:defRPr/>
            </a:pPr>
            <a:fld id="{BA8509A0-B1C4-4398-9B8F-E910434AAF9A}" type="slidenum">
              <a:rPr lang="en-US" smtClean="0"/>
              <a:pPr>
                <a:defRPr/>
              </a:pPr>
              <a:t>20</a:t>
            </a:fld>
            <a:endParaRPr lang="en-US"/>
          </a:p>
        </p:txBody>
      </p:sp>
    </p:spTree>
  </p:cSld>
  <p:clrMapOvr>
    <a:masterClrMapping/>
  </p:clrMapOvr>
  <p:transition spd="slow" advTm="5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393700" y="858838"/>
            <a:ext cx="7759700" cy="684212"/>
          </a:xfrm>
        </p:spPr>
        <p:txBody>
          <a:bodyPr/>
          <a:lstStyle/>
          <a:p>
            <a:r>
              <a:rPr lang="en-AU"/>
              <a:t>Example 7: Voltage Divider</a:t>
            </a:r>
          </a:p>
        </p:txBody>
      </p:sp>
      <p:pic>
        <p:nvPicPr>
          <p:cNvPr id="39939" name="Picture 2"/>
          <p:cNvPicPr>
            <a:picLocks noGrp="1" noChangeAspect="1" noChangeArrowheads="1"/>
          </p:cNvPicPr>
          <p:nvPr>
            <p:ph idx="1"/>
          </p:nvPr>
        </p:nvPicPr>
        <p:blipFill>
          <a:blip r:embed="rId2"/>
          <a:srcRect/>
          <a:stretch>
            <a:fillRect/>
          </a:stretch>
        </p:blipFill>
        <p:spPr>
          <a:xfrm>
            <a:off x="1214438" y="1785938"/>
            <a:ext cx="6715125" cy="752475"/>
          </a:xfrm>
        </p:spPr>
      </p:pic>
      <p:pic>
        <p:nvPicPr>
          <p:cNvPr id="39940" name="Picture 3"/>
          <p:cNvPicPr>
            <a:picLocks noChangeAspect="1" noChangeArrowheads="1"/>
          </p:cNvPicPr>
          <p:nvPr/>
        </p:nvPicPr>
        <p:blipFill>
          <a:blip r:embed="rId3"/>
          <a:srcRect/>
          <a:stretch>
            <a:fillRect/>
          </a:stretch>
        </p:blipFill>
        <p:spPr bwMode="auto">
          <a:xfrm>
            <a:off x="928688" y="2724785"/>
            <a:ext cx="6546850" cy="257175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108358D6-CF59-4AAD-BC36-AB0C6073C500}" type="slidenum">
              <a:rPr lang="en-US" smtClean="0"/>
              <a:pPr>
                <a:defRPr/>
              </a:pPr>
              <a:t>21</a:t>
            </a:fld>
            <a:endParaRPr lang="en-US"/>
          </a:p>
        </p:txBody>
      </p:sp>
      <mc:AlternateContent xmlns:mc="http://schemas.openxmlformats.org/markup-compatibility/2006" xmlns:p14="http://schemas.microsoft.com/office/powerpoint/2010/main">
        <mc:Choice Requires="p14">
          <p:contentPart p14:bwMode="auto" r:id="rId4">
            <p14:nvContentPartPr>
              <p14:cNvPr id="43" name="Ink 42">
                <a:extLst>
                  <a:ext uri="{FF2B5EF4-FFF2-40B4-BE49-F238E27FC236}">
                    <a16:creationId xmlns:a16="http://schemas.microsoft.com/office/drawing/2014/main" id="{C8853BC2-822C-4E57-9068-5702C29C3CC2}"/>
                  </a:ext>
                </a:extLst>
              </p14:cNvPr>
              <p14:cNvContentPartPr/>
              <p14:nvPr/>
            </p14:nvContentPartPr>
            <p14:xfrm>
              <a:off x="7108153" y="2503315"/>
              <a:ext cx="2005560" cy="2339280"/>
            </p14:xfrm>
          </p:contentPart>
        </mc:Choice>
        <mc:Fallback xmlns="">
          <p:pic>
            <p:nvPicPr>
              <p:cNvPr id="43" name="Ink 42">
                <a:extLst>
                  <a:ext uri="{FF2B5EF4-FFF2-40B4-BE49-F238E27FC236}">
                    <a16:creationId xmlns:a16="http://schemas.microsoft.com/office/drawing/2014/main" id="{C8853BC2-822C-4E57-9068-5702C29C3CC2}"/>
                  </a:ext>
                </a:extLst>
              </p:cNvPr>
              <p:cNvPicPr/>
              <p:nvPr/>
            </p:nvPicPr>
            <p:blipFill>
              <a:blip r:embed="rId5"/>
              <a:stretch>
                <a:fillRect/>
              </a:stretch>
            </p:blipFill>
            <p:spPr>
              <a:xfrm>
                <a:off x="7099513" y="2494675"/>
                <a:ext cx="2023200" cy="2356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59FE65B6-9988-47AF-B1FE-EC2EE317B129}"/>
                  </a:ext>
                </a:extLst>
              </p14:cNvPr>
              <p14:cNvContentPartPr/>
              <p14:nvPr/>
            </p14:nvContentPartPr>
            <p14:xfrm>
              <a:off x="4850233" y="5342635"/>
              <a:ext cx="177120" cy="88200"/>
            </p14:xfrm>
          </p:contentPart>
        </mc:Choice>
        <mc:Fallback xmlns="">
          <p:pic>
            <p:nvPicPr>
              <p:cNvPr id="48" name="Ink 47">
                <a:extLst>
                  <a:ext uri="{FF2B5EF4-FFF2-40B4-BE49-F238E27FC236}">
                    <a16:creationId xmlns:a16="http://schemas.microsoft.com/office/drawing/2014/main" id="{59FE65B6-9988-47AF-B1FE-EC2EE317B129}"/>
                  </a:ext>
                </a:extLst>
              </p:cNvPr>
              <p:cNvPicPr/>
              <p:nvPr/>
            </p:nvPicPr>
            <p:blipFill>
              <a:blip r:embed="rId7"/>
              <a:stretch>
                <a:fillRect/>
              </a:stretch>
            </p:blipFill>
            <p:spPr>
              <a:xfrm>
                <a:off x="4841233" y="5333635"/>
                <a:ext cx="194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a:extLst>
                  <a:ext uri="{FF2B5EF4-FFF2-40B4-BE49-F238E27FC236}">
                    <a16:creationId xmlns:a16="http://schemas.microsoft.com/office/drawing/2014/main" id="{06F8361E-75AD-4324-A10C-2813B9A048AF}"/>
                  </a:ext>
                </a:extLst>
              </p14:cNvPr>
              <p14:cNvContentPartPr/>
              <p14:nvPr/>
            </p14:nvContentPartPr>
            <p14:xfrm>
              <a:off x="4197913" y="5175955"/>
              <a:ext cx="428400" cy="350280"/>
            </p14:xfrm>
          </p:contentPart>
        </mc:Choice>
        <mc:Fallback xmlns="">
          <p:pic>
            <p:nvPicPr>
              <p:cNvPr id="49" name="Ink 48">
                <a:extLst>
                  <a:ext uri="{FF2B5EF4-FFF2-40B4-BE49-F238E27FC236}">
                    <a16:creationId xmlns:a16="http://schemas.microsoft.com/office/drawing/2014/main" id="{06F8361E-75AD-4324-A10C-2813B9A048AF}"/>
                  </a:ext>
                </a:extLst>
              </p:cNvPr>
              <p:cNvPicPr/>
              <p:nvPr/>
            </p:nvPicPr>
            <p:blipFill>
              <a:blip r:embed="rId9"/>
              <a:stretch>
                <a:fillRect/>
              </a:stretch>
            </p:blipFill>
            <p:spPr>
              <a:xfrm>
                <a:off x="4189273" y="5167306"/>
                <a:ext cx="446040" cy="36793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a:extLst>
                  <a:ext uri="{FF2B5EF4-FFF2-40B4-BE49-F238E27FC236}">
                    <a16:creationId xmlns:a16="http://schemas.microsoft.com/office/drawing/2014/main" id="{8A1A1E03-B630-4DEF-AE84-FD4C96D99980}"/>
                  </a:ext>
                </a:extLst>
              </p14:cNvPr>
              <p14:cNvContentPartPr/>
              <p14:nvPr/>
            </p14:nvContentPartPr>
            <p14:xfrm>
              <a:off x="5298433" y="5166235"/>
              <a:ext cx="652320" cy="379080"/>
            </p14:xfrm>
          </p:contentPart>
        </mc:Choice>
        <mc:Fallback xmlns="">
          <p:pic>
            <p:nvPicPr>
              <p:cNvPr id="53" name="Ink 52">
                <a:extLst>
                  <a:ext uri="{FF2B5EF4-FFF2-40B4-BE49-F238E27FC236}">
                    <a16:creationId xmlns:a16="http://schemas.microsoft.com/office/drawing/2014/main" id="{8A1A1E03-B630-4DEF-AE84-FD4C96D99980}"/>
                  </a:ext>
                </a:extLst>
              </p:cNvPr>
              <p:cNvPicPr/>
              <p:nvPr/>
            </p:nvPicPr>
            <p:blipFill>
              <a:blip r:embed="rId11"/>
              <a:stretch>
                <a:fillRect/>
              </a:stretch>
            </p:blipFill>
            <p:spPr>
              <a:xfrm>
                <a:off x="5289438" y="5157595"/>
                <a:ext cx="66995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942" name="Ink 39941">
                <a:extLst>
                  <a:ext uri="{FF2B5EF4-FFF2-40B4-BE49-F238E27FC236}">
                    <a16:creationId xmlns:a16="http://schemas.microsoft.com/office/drawing/2014/main" id="{A75B0165-B6F7-48A0-BD22-A25A82B35DAD}"/>
                  </a:ext>
                </a:extLst>
              </p14:cNvPr>
              <p14:cNvContentPartPr/>
              <p14:nvPr/>
            </p14:nvContentPartPr>
            <p14:xfrm>
              <a:off x="5080633" y="5618755"/>
              <a:ext cx="2368800" cy="591480"/>
            </p14:xfrm>
          </p:contentPart>
        </mc:Choice>
        <mc:Fallback xmlns="">
          <p:pic>
            <p:nvPicPr>
              <p:cNvPr id="39942" name="Ink 39941">
                <a:extLst>
                  <a:ext uri="{FF2B5EF4-FFF2-40B4-BE49-F238E27FC236}">
                    <a16:creationId xmlns:a16="http://schemas.microsoft.com/office/drawing/2014/main" id="{A75B0165-B6F7-48A0-BD22-A25A82B35DAD}"/>
                  </a:ext>
                </a:extLst>
              </p:cNvPr>
              <p:cNvPicPr/>
              <p:nvPr/>
            </p:nvPicPr>
            <p:blipFill>
              <a:blip r:embed="rId13"/>
              <a:stretch>
                <a:fillRect/>
              </a:stretch>
            </p:blipFill>
            <p:spPr>
              <a:xfrm>
                <a:off x="5071633" y="5610115"/>
                <a:ext cx="2386440" cy="609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947" name="Ink 39946">
                <a:extLst>
                  <a:ext uri="{FF2B5EF4-FFF2-40B4-BE49-F238E27FC236}">
                    <a16:creationId xmlns:a16="http://schemas.microsoft.com/office/drawing/2014/main" id="{26A04CBA-0507-4157-8095-F99AB1566888}"/>
                  </a:ext>
                </a:extLst>
              </p14:cNvPr>
              <p14:cNvContentPartPr/>
              <p14:nvPr/>
            </p14:nvContentPartPr>
            <p14:xfrm>
              <a:off x="6265393" y="5134555"/>
              <a:ext cx="258840" cy="342000"/>
            </p14:xfrm>
          </p:contentPart>
        </mc:Choice>
        <mc:Fallback xmlns="">
          <p:pic>
            <p:nvPicPr>
              <p:cNvPr id="39947" name="Ink 39946">
                <a:extLst>
                  <a:ext uri="{FF2B5EF4-FFF2-40B4-BE49-F238E27FC236}">
                    <a16:creationId xmlns:a16="http://schemas.microsoft.com/office/drawing/2014/main" id="{26A04CBA-0507-4157-8095-F99AB1566888}"/>
                  </a:ext>
                </a:extLst>
              </p:cNvPr>
              <p:cNvPicPr/>
              <p:nvPr/>
            </p:nvPicPr>
            <p:blipFill>
              <a:blip r:embed="rId15"/>
              <a:stretch>
                <a:fillRect/>
              </a:stretch>
            </p:blipFill>
            <p:spPr>
              <a:xfrm>
                <a:off x="6256393" y="5125915"/>
                <a:ext cx="27648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950" name="Ink 39949">
                <a:extLst>
                  <a:ext uri="{FF2B5EF4-FFF2-40B4-BE49-F238E27FC236}">
                    <a16:creationId xmlns:a16="http://schemas.microsoft.com/office/drawing/2014/main" id="{A2D8E77A-DEFB-4684-B2FD-D554FAC8A2E3}"/>
                  </a:ext>
                </a:extLst>
              </p14:cNvPr>
              <p14:cNvContentPartPr/>
              <p14:nvPr/>
            </p14:nvContentPartPr>
            <p14:xfrm>
              <a:off x="1001473" y="5430115"/>
              <a:ext cx="182520" cy="30600"/>
            </p14:xfrm>
          </p:contentPart>
        </mc:Choice>
        <mc:Fallback xmlns="">
          <p:pic>
            <p:nvPicPr>
              <p:cNvPr id="39950" name="Ink 39949">
                <a:extLst>
                  <a:ext uri="{FF2B5EF4-FFF2-40B4-BE49-F238E27FC236}">
                    <a16:creationId xmlns:a16="http://schemas.microsoft.com/office/drawing/2014/main" id="{A2D8E77A-DEFB-4684-B2FD-D554FAC8A2E3}"/>
                  </a:ext>
                </a:extLst>
              </p:cNvPr>
              <p:cNvPicPr/>
              <p:nvPr/>
            </p:nvPicPr>
            <p:blipFill>
              <a:blip r:embed="rId17"/>
              <a:stretch>
                <a:fillRect/>
              </a:stretch>
            </p:blipFill>
            <p:spPr>
              <a:xfrm>
                <a:off x="992473" y="5421475"/>
                <a:ext cx="2001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951" name="Ink 39950">
                <a:extLst>
                  <a:ext uri="{FF2B5EF4-FFF2-40B4-BE49-F238E27FC236}">
                    <a16:creationId xmlns:a16="http://schemas.microsoft.com/office/drawing/2014/main" id="{9F3123CF-35FA-4289-91A0-D7DC37E1E07C}"/>
                  </a:ext>
                </a:extLst>
              </p14:cNvPr>
              <p14:cNvContentPartPr/>
              <p14:nvPr/>
            </p14:nvContentPartPr>
            <p14:xfrm>
              <a:off x="1048993" y="5540995"/>
              <a:ext cx="95040" cy="16920"/>
            </p14:xfrm>
          </p:contentPart>
        </mc:Choice>
        <mc:Fallback xmlns="">
          <p:pic>
            <p:nvPicPr>
              <p:cNvPr id="39951" name="Ink 39950">
                <a:extLst>
                  <a:ext uri="{FF2B5EF4-FFF2-40B4-BE49-F238E27FC236}">
                    <a16:creationId xmlns:a16="http://schemas.microsoft.com/office/drawing/2014/main" id="{9F3123CF-35FA-4289-91A0-D7DC37E1E07C}"/>
                  </a:ext>
                </a:extLst>
              </p:cNvPr>
              <p:cNvPicPr/>
              <p:nvPr/>
            </p:nvPicPr>
            <p:blipFill>
              <a:blip r:embed="rId19"/>
              <a:stretch>
                <a:fillRect/>
              </a:stretch>
            </p:blipFill>
            <p:spPr>
              <a:xfrm>
                <a:off x="1040353" y="5531995"/>
                <a:ext cx="112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954" name="Ink 39953">
                <a:extLst>
                  <a:ext uri="{FF2B5EF4-FFF2-40B4-BE49-F238E27FC236}">
                    <a16:creationId xmlns:a16="http://schemas.microsoft.com/office/drawing/2014/main" id="{8FB41156-D6A5-4F6A-B6C0-EDB4995799B8}"/>
                  </a:ext>
                </a:extLst>
              </p14:cNvPr>
              <p14:cNvContentPartPr/>
              <p14:nvPr/>
            </p14:nvContentPartPr>
            <p14:xfrm>
              <a:off x="1896073" y="5565475"/>
              <a:ext cx="284760" cy="168120"/>
            </p14:xfrm>
          </p:contentPart>
        </mc:Choice>
        <mc:Fallback xmlns="">
          <p:pic>
            <p:nvPicPr>
              <p:cNvPr id="39954" name="Ink 39953">
                <a:extLst>
                  <a:ext uri="{FF2B5EF4-FFF2-40B4-BE49-F238E27FC236}">
                    <a16:creationId xmlns:a16="http://schemas.microsoft.com/office/drawing/2014/main" id="{8FB41156-D6A5-4F6A-B6C0-EDB4995799B8}"/>
                  </a:ext>
                </a:extLst>
              </p:cNvPr>
              <p:cNvPicPr/>
              <p:nvPr/>
            </p:nvPicPr>
            <p:blipFill>
              <a:blip r:embed="rId21"/>
              <a:stretch>
                <a:fillRect/>
              </a:stretch>
            </p:blipFill>
            <p:spPr>
              <a:xfrm>
                <a:off x="1887433" y="5556475"/>
                <a:ext cx="3024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970" name="Ink 39969">
                <a:extLst>
                  <a:ext uri="{FF2B5EF4-FFF2-40B4-BE49-F238E27FC236}">
                    <a16:creationId xmlns:a16="http://schemas.microsoft.com/office/drawing/2014/main" id="{8E6F4D28-B063-4B4D-8C62-3EDF8F7CCDFA}"/>
                  </a:ext>
                </a:extLst>
              </p14:cNvPr>
              <p14:cNvContentPartPr/>
              <p14:nvPr/>
            </p14:nvContentPartPr>
            <p14:xfrm>
              <a:off x="2440753" y="5422195"/>
              <a:ext cx="317520" cy="252000"/>
            </p14:xfrm>
          </p:contentPart>
        </mc:Choice>
        <mc:Fallback xmlns="">
          <p:pic>
            <p:nvPicPr>
              <p:cNvPr id="39970" name="Ink 39969">
                <a:extLst>
                  <a:ext uri="{FF2B5EF4-FFF2-40B4-BE49-F238E27FC236}">
                    <a16:creationId xmlns:a16="http://schemas.microsoft.com/office/drawing/2014/main" id="{8E6F4D28-B063-4B4D-8C62-3EDF8F7CCDFA}"/>
                  </a:ext>
                </a:extLst>
              </p:cNvPr>
              <p:cNvPicPr/>
              <p:nvPr/>
            </p:nvPicPr>
            <p:blipFill>
              <a:blip r:embed="rId23"/>
              <a:stretch>
                <a:fillRect/>
              </a:stretch>
            </p:blipFill>
            <p:spPr>
              <a:xfrm>
                <a:off x="2431763" y="5413208"/>
                <a:ext cx="335140" cy="26961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971" name="Ink 39970">
                <a:extLst>
                  <a:ext uri="{FF2B5EF4-FFF2-40B4-BE49-F238E27FC236}">
                    <a16:creationId xmlns:a16="http://schemas.microsoft.com/office/drawing/2014/main" id="{E11D267D-B5D3-4F61-80DA-DD3E32AF7B52}"/>
                  </a:ext>
                </a:extLst>
              </p14:cNvPr>
              <p14:cNvContentPartPr/>
              <p14:nvPr/>
            </p14:nvContentPartPr>
            <p14:xfrm>
              <a:off x="1048993" y="5906035"/>
              <a:ext cx="2117160" cy="455760"/>
            </p14:xfrm>
          </p:contentPart>
        </mc:Choice>
        <mc:Fallback xmlns="">
          <p:pic>
            <p:nvPicPr>
              <p:cNvPr id="39971" name="Ink 39970">
                <a:extLst>
                  <a:ext uri="{FF2B5EF4-FFF2-40B4-BE49-F238E27FC236}">
                    <a16:creationId xmlns:a16="http://schemas.microsoft.com/office/drawing/2014/main" id="{E11D267D-B5D3-4F61-80DA-DD3E32AF7B52}"/>
                  </a:ext>
                </a:extLst>
              </p:cNvPr>
              <p:cNvPicPr/>
              <p:nvPr/>
            </p:nvPicPr>
            <p:blipFill>
              <a:blip r:embed="rId25"/>
              <a:stretch>
                <a:fillRect/>
              </a:stretch>
            </p:blipFill>
            <p:spPr>
              <a:xfrm>
                <a:off x="1040352" y="5897035"/>
                <a:ext cx="2134803"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972" name="Ink 39971">
                <a:extLst>
                  <a:ext uri="{FF2B5EF4-FFF2-40B4-BE49-F238E27FC236}">
                    <a16:creationId xmlns:a16="http://schemas.microsoft.com/office/drawing/2014/main" id="{F53A1B74-2582-4002-B43B-E7B9FC67DC6C}"/>
                  </a:ext>
                </a:extLst>
              </p14:cNvPr>
              <p14:cNvContentPartPr/>
              <p14:nvPr/>
            </p14:nvContentPartPr>
            <p14:xfrm>
              <a:off x="1441393" y="5247595"/>
              <a:ext cx="305280" cy="421920"/>
            </p14:xfrm>
          </p:contentPart>
        </mc:Choice>
        <mc:Fallback xmlns="">
          <p:pic>
            <p:nvPicPr>
              <p:cNvPr id="39972" name="Ink 39971">
                <a:extLst>
                  <a:ext uri="{FF2B5EF4-FFF2-40B4-BE49-F238E27FC236}">
                    <a16:creationId xmlns:a16="http://schemas.microsoft.com/office/drawing/2014/main" id="{F53A1B74-2582-4002-B43B-E7B9FC67DC6C}"/>
                  </a:ext>
                </a:extLst>
              </p:cNvPr>
              <p:cNvPicPr/>
              <p:nvPr/>
            </p:nvPicPr>
            <p:blipFill>
              <a:blip r:embed="rId27"/>
              <a:stretch>
                <a:fillRect/>
              </a:stretch>
            </p:blipFill>
            <p:spPr>
              <a:xfrm>
                <a:off x="1432393" y="5238955"/>
                <a:ext cx="32292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973" name="Ink 39972">
                <a:extLst>
                  <a:ext uri="{FF2B5EF4-FFF2-40B4-BE49-F238E27FC236}">
                    <a16:creationId xmlns:a16="http://schemas.microsoft.com/office/drawing/2014/main" id="{8D3AB679-AE91-489F-978A-23B86AB175F5}"/>
                  </a:ext>
                </a:extLst>
              </p14:cNvPr>
              <p14:cNvContentPartPr/>
              <p14:nvPr/>
            </p14:nvContentPartPr>
            <p14:xfrm>
              <a:off x="397393" y="5191795"/>
              <a:ext cx="404280" cy="411840"/>
            </p14:xfrm>
          </p:contentPart>
        </mc:Choice>
        <mc:Fallback xmlns="">
          <p:pic>
            <p:nvPicPr>
              <p:cNvPr id="39973" name="Ink 39972">
                <a:extLst>
                  <a:ext uri="{FF2B5EF4-FFF2-40B4-BE49-F238E27FC236}">
                    <a16:creationId xmlns:a16="http://schemas.microsoft.com/office/drawing/2014/main" id="{8D3AB679-AE91-489F-978A-23B86AB175F5}"/>
                  </a:ext>
                </a:extLst>
              </p:cNvPr>
              <p:cNvPicPr/>
              <p:nvPr/>
            </p:nvPicPr>
            <p:blipFill>
              <a:blip r:embed="rId29"/>
              <a:stretch>
                <a:fillRect/>
              </a:stretch>
            </p:blipFill>
            <p:spPr>
              <a:xfrm>
                <a:off x="388393" y="5182795"/>
                <a:ext cx="4219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976" name="Ink 39975">
                <a:extLst>
                  <a:ext uri="{FF2B5EF4-FFF2-40B4-BE49-F238E27FC236}">
                    <a16:creationId xmlns:a16="http://schemas.microsoft.com/office/drawing/2014/main" id="{608940EA-5830-4732-92B6-751991E2CC20}"/>
                  </a:ext>
                </a:extLst>
              </p14:cNvPr>
              <p14:cNvContentPartPr/>
              <p14:nvPr/>
            </p14:nvContentPartPr>
            <p14:xfrm>
              <a:off x="1140433" y="2781955"/>
              <a:ext cx="124920" cy="31320"/>
            </p14:xfrm>
          </p:contentPart>
        </mc:Choice>
        <mc:Fallback xmlns="">
          <p:pic>
            <p:nvPicPr>
              <p:cNvPr id="39976" name="Ink 39975">
                <a:extLst>
                  <a:ext uri="{FF2B5EF4-FFF2-40B4-BE49-F238E27FC236}">
                    <a16:creationId xmlns:a16="http://schemas.microsoft.com/office/drawing/2014/main" id="{608940EA-5830-4732-92B6-751991E2CC20}"/>
                  </a:ext>
                </a:extLst>
              </p:cNvPr>
              <p:cNvPicPr/>
              <p:nvPr/>
            </p:nvPicPr>
            <p:blipFill>
              <a:blip r:embed="rId31"/>
              <a:stretch>
                <a:fillRect/>
              </a:stretch>
            </p:blipFill>
            <p:spPr>
              <a:xfrm>
                <a:off x="1131433" y="2772955"/>
                <a:ext cx="142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977" name="Ink 39976">
                <a:extLst>
                  <a:ext uri="{FF2B5EF4-FFF2-40B4-BE49-F238E27FC236}">
                    <a16:creationId xmlns:a16="http://schemas.microsoft.com/office/drawing/2014/main" id="{F5A41FD4-20C7-4428-9ECB-495264AED377}"/>
                  </a:ext>
                </a:extLst>
              </p14:cNvPr>
              <p14:cNvContentPartPr/>
              <p14:nvPr/>
            </p14:nvContentPartPr>
            <p14:xfrm>
              <a:off x="1168513" y="2870155"/>
              <a:ext cx="150480" cy="360"/>
            </p14:xfrm>
          </p:contentPart>
        </mc:Choice>
        <mc:Fallback xmlns="">
          <p:pic>
            <p:nvPicPr>
              <p:cNvPr id="39977" name="Ink 39976">
                <a:extLst>
                  <a:ext uri="{FF2B5EF4-FFF2-40B4-BE49-F238E27FC236}">
                    <a16:creationId xmlns:a16="http://schemas.microsoft.com/office/drawing/2014/main" id="{F5A41FD4-20C7-4428-9ECB-495264AED377}"/>
                  </a:ext>
                </a:extLst>
              </p:cNvPr>
              <p:cNvPicPr/>
              <p:nvPr/>
            </p:nvPicPr>
            <p:blipFill>
              <a:blip r:embed="rId33"/>
              <a:stretch>
                <a:fillRect/>
              </a:stretch>
            </p:blipFill>
            <p:spPr>
              <a:xfrm>
                <a:off x="1159873" y="2861515"/>
                <a:ext cx="16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978" name="Ink 39977">
                <a:extLst>
                  <a:ext uri="{FF2B5EF4-FFF2-40B4-BE49-F238E27FC236}">
                    <a16:creationId xmlns:a16="http://schemas.microsoft.com/office/drawing/2014/main" id="{7EBE90DE-5EAF-48B8-9472-EDF0EFA4FF27}"/>
                  </a:ext>
                </a:extLst>
              </p14:cNvPr>
              <p14:cNvContentPartPr/>
              <p14:nvPr/>
            </p14:nvContentPartPr>
            <p14:xfrm>
              <a:off x="365353" y="2583955"/>
              <a:ext cx="469800" cy="415440"/>
            </p14:xfrm>
          </p:contentPart>
        </mc:Choice>
        <mc:Fallback xmlns="">
          <p:pic>
            <p:nvPicPr>
              <p:cNvPr id="39978" name="Ink 39977">
                <a:extLst>
                  <a:ext uri="{FF2B5EF4-FFF2-40B4-BE49-F238E27FC236}">
                    <a16:creationId xmlns:a16="http://schemas.microsoft.com/office/drawing/2014/main" id="{7EBE90DE-5EAF-48B8-9472-EDF0EFA4FF27}"/>
                  </a:ext>
                </a:extLst>
              </p:cNvPr>
              <p:cNvPicPr/>
              <p:nvPr/>
            </p:nvPicPr>
            <p:blipFill>
              <a:blip r:embed="rId35"/>
              <a:stretch>
                <a:fillRect/>
              </a:stretch>
            </p:blipFill>
            <p:spPr>
              <a:xfrm>
                <a:off x="356353" y="2575315"/>
                <a:ext cx="48744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993" name="Ink 39992">
                <a:extLst>
                  <a:ext uri="{FF2B5EF4-FFF2-40B4-BE49-F238E27FC236}">
                    <a16:creationId xmlns:a16="http://schemas.microsoft.com/office/drawing/2014/main" id="{095D9C78-5B11-4673-BEEC-56BDB7BCD02D}"/>
                  </a:ext>
                </a:extLst>
              </p14:cNvPr>
              <p14:cNvContentPartPr/>
              <p14:nvPr/>
            </p14:nvContentPartPr>
            <p14:xfrm>
              <a:off x="837313" y="3131155"/>
              <a:ext cx="2035800" cy="479880"/>
            </p14:xfrm>
          </p:contentPart>
        </mc:Choice>
        <mc:Fallback xmlns="">
          <p:pic>
            <p:nvPicPr>
              <p:cNvPr id="39993" name="Ink 39992">
                <a:extLst>
                  <a:ext uri="{FF2B5EF4-FFF2-40B4-BE49-F238E27FC236}">
                    <a16:creationId xmlns:a16="http://schemas.microsoft.com/office/drawing/2014/main" id="{095D9C78-5B11-4673-BEEC-56BDB7BCD02D}"/>
                  </a:ext>
                </a:extLst>
              </p:cNvPr>
              <p:cNvPicPr/>
              <p:nvPr/>
            </p:nvPicPr>
            <p:blipFill>
              <a:blip r:embed="rId37"/>
              <a:stretch>
                <a:fillRect/>
              </a:stretch>
            </p:blipFill>
            <p:spPr>
              <a:xfrm>
                <a:off x="828313" y="3122515"/>
                <a:ext cx="20534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994" name="Ink 39993">
                <a:extLst>
                  <a:ext uri="{FF2B5EF4-FFF2-40B4-BE49-F238E27FC236}">
                    <a16:creationId xmlns:a16="http://schemas.microsoft.com/office/drawing/2014/main" id="{BA7742E7-51C4-43F4-93FD-A771D4198A17}"/>
                  </a:ext>
                </a:extLst>
              </p14:cNvPr>
              <p14:cNvContentPartPr/>
              <p14:nvPr/>
            </p14:nvContentPartPr>
            <p14:xfrm>
              <a:off x="1510153" y="2543995"/>
              <a:ext cx="441000" cy="462960"/>
            </p14:xfrm>
          </p:contentPart>
        </mc:Choice>
        <mc:Fallback xmlns="">
          <p:pic>
            <p:nvPicPr>
              <p:cNvPr id="39994" name="Ink 39993">
                <a:extLst>
                  <a:ext uri="{FF2B5EF4-FFF2-40B4-BE49-F238E27FC236}">
                    <a16:creationId xmlns:a16="http://schemas.microsoft.com/office/drawing/2014/main" id="{BA7742E7-51C4-43F4-93FD-A771D4198A17}"/>
                  </a:ext>
                </a:extLst>
              </p:cNvPr>
              <p:cNvPicPr/>
              <p:nvPr/>
            </p:nvPicPr>
            <p:blipFill>
              <a:blip r:embed="rId39"/>
              <a:stretch>
                <a:fillRect/>
              </a:stretch>
            </p:blipFill>
            <p:spPr>
              <a:xfrm>
                <a:off x="1501513" y="2535002"/>
                <a:ext cx="458640" cy="48058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998" name="Ink 39997">
                <a:extLst>
                  <a:ext uri="{FF2B5EF4-FFF2-40B4-BE49-F238E27FC236}">
                    <a16:creationId xmlns:a16="http://schemas.microsoft.com/office/drawing/2014/main" id="{A8820350-89E7-41F7-BD39-9D6C18DE6EC8}"/>
                  </a:ext>
                </a:extLst>
              </p14:cNvPr>
              <p14:cNvContentPartPr/>
              <p14:nvPr/>
            </p14:nvContentPartPr>
            <p14:xfrm>
              <a:off x="2187313" y="2591155"/>
              <a:ext cx="298440" cy="390240"/>
            </p14:xfrm>
          </p:contentPart>
        </mc:Choice>
        <mc:Fallback xmlns="">
          <p:pic>
            <p:nvPicPr>
              <p:cNvPr id="39998" name="Ink 39997">
                <a:extLst>
                  <a:ext uri="{FF2B5EF4-FFF2-40B4-BE49-F238E27FC236}">
                    <a16:creationId xmlns:a16="http://schemas.microsoft.com/office/drawing/2014/main" id="{A8820350-89E7-41F7-BD39-9D6C18DE6EC8}"/>
                  </a:ext>
                </a:extLst>
              </p:cNvPr>
              <p:cNvPicPr/>
              <p:nvPr/>
            </p:nvPicPr>
            <p:blipFill>
              <a:blip r:embed="rId41"/>
              <a:stretch>
                <a:fillRect/>
              </a:stretch>
            </p:blipFill>
            <p:spPr>
              <a:xfrm>
                <a:off x="2178663" y="2582515"/>
                <a:ext cx="316101"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001" name="Ink 40000">
                <a:extLst>
                  <a:ext uri="{FF2B5EF4-FFF2-40B4-BE49-F238E27FC236}">
                    <a16:creationId xmlns:a16="http://schemas.microsoft.com/office/drawing/2014/main" id="{75431C37-C833-4A26-96D2-B78111409F73}"/>
                  </a:ext>
                </a:extLst>
              </p14:cNvPr>
              <p14:cNvContentPartPr/>
              <p14:nvPr/>
            </p14:nvContentPartPr>
            <p14:xfrm>
              <a:off x="6305353" y="1096435"/>
              <a:ext cx="141840" cy="9000"/>
            </p14:xfrm>
          </p:contentPart>
        </mc:Choice>
        <mc:Fallback xmlns="">
          <p:pic>
            <p:nvPicPr>
              <p:cNvPr id="40001" name="Ink 40000">
                <a:extLst>
                  <a:ext uri="{FF2B5EF4-FFF2-40B4-BE49-F238E27FC236}">
                    <a16:creationId xmlns:a16="http://schemas.microsoft.com/office/drawing/2014/main" id="{75431C37-C833-4A26-96D2-B78111409F73}"/>
                  </a:ext>
                </a:extLst>
              </p:cNvPr>
              <p:cNvPicPr/>
              <p:nvPr/>
            </p:nvPicPr>
            <p:blipFill>
              <a:blip r:embed="rId43"/>
              <a:stretch>
                <a:fillRect/>
              </a:stretch>
            </p:blipFill>
            <p:spPr>
              <a:xfrm>
                <a:off x="6296713" y="1087795"/>
                <a:ext cx="1594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002" name="Ink 40001">
                <a:extLst>
                  <a:ext uri="{FF2B5EF4-FFF2-40B4-BE49-F238E27FC236}">
                    <a16:creationId xmlns:a16="http://schemas.microsoft.com/office/drawing/2014/main" id="{9AD27F66-756D-414D-A1BA-71FA252F8AA5}"/>
                  </a:ext>
                </a:extLst>
              </p14:cNvPr>
              <p14:cNvContentPartPr/>
              <p14:nvPr/>
            </p14:nvContentPartPr>
            <p14:xfrm>
              <a:off x="6273313" y="1169155"/>
              <a:ext cx="163440" cy="15480"/>
            </p14:xfrm>
          </p:contentPart>
        </mc:Choice>
        <mc:Fallback xmlns="">
          <p:pic>
            <p:nvPicPr>
              <p:cNvPr id="40002" name="Ink 40001">
                <a:extLst>
                  <a:ext uri="{FF2B5EF4-FFF2-40B4-BE49-F238E27FC236}">
                    <a16:creationId xmlns:a16="http://schemas.microsoft.com/office/drawing/2014/main" id="{9AD27F66-756D-414D-A1BA-71FA252F8AA5}"/>
                  </a:ext>
                </a:extLst>
              </p:cNvPr>
              <p:cNvPicPr/>
              <p:nvPr/>
            </p:nvPicPr>
            <p:blipFill>
              <a:blip r:embed="rId45"/>
              <a:stretch>
                <a:fillRect/>
              </a:stretch>
            </p:blipFill>
            <p:spPr>
              <a:xfrm>
                <a:off x="6264673" y="1160155"/>
                <a:ext cx="181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003" name="Ink 40002">
                <a:extLst>
                  <a:ext uri="{FF2B5EF4-FFF2-40B4-BE49-F238E27FC236}">
                    <a16:creationId xmlns:a16="http://schemas.microsoft.com/office/drawing/2014/main" id="{7E7694FA-ABBB-4FA0-8C90-6AF3E651E6C4}"/>
                  </a:ext>
                </a:extLst>
              </p14:cNvPr>
              <p14:cNvContentPartPr/>
              <p14:nvPr/>
            </p14:nvContentPartPr>
            <p14:xfrm>
              <a:off x="5685073" y="985195"/>
              <a:ext cx="397800" cy="326160"/>
            </p14:xfrm>
          </p:contentPart>
        </mc:Choice>
        <mc:Fallback xmlns="">
          <p:pic>
            <p:nvPicPr>
              <p:cNvPr id="40003" name="Ink 40002">
                <a:extLst>
                  <a:ext uri="{FF2B5EF4-FFF2-40B4-BE49-F238E27FC236}">
                    <a16:creationId xmlns:a16="http://schemas.microsoft.com/office/drawing/2014/main" id="{7E7694FA-ABBB-4FA0-8C90-6AF3E651E6C4}"/>
                  </a:ext>
                </a:extLst>
              </p:cNvPr>
              <p:cNvPicPr/>
              <p:nvPr/>
            </p:nvPicPr>
            <p:blipFill>
              <a:blip r:embed="rId47"/>
              <a:stretch>
                <a:fillRect/>
              </a:stretch>
            </p:blipFill>
            <p:spPr>
              <a:xfrm>
                <a:off x="5676433" y="976555"/>
                <a:ext cx="4154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014" name="Ink 40013">
                <a:extLst>
                  <a:ext uri="{FF2B5EF4-FFF2-40B4-BE49-F238E27FC236}">
                    <a16:creationId xmlns:a16="http://schemas.microsoft.com/office/drawing/2014/main" id="{F0337E2F-BB55-4E6F-8284-A14427830B30}"/>
                  </a:ext>
                </a:extLst>
              </p14:cNvPr>
              <p14:cNvContentPartPr/>
              <p14:nvPr/>
            </p14:nvContentPartPr>
            <p14:xfrm>
              <a:off x="6550513" y="977275"/>
              <a:ext cx="604440" cy="301320"/>
            </p14:xfrm>
          </p:contentPart>
        </mc:Choice>
        <mc:Fallback xmlns="">
          <p:pic>
            <p:nvPicPr>
              <p:cNvPr id="40014" name="Ink 40013">
                <a:extLst>
                  <a:ext uri="{FF2B5EF4-FFF2-40B4-BE49-F238E27FC236}">
                    <a16:creationId xmlns:a16="http://schemas.microsoft.com/office/drawing/2014/main" id="{F0337E2F-BB55-4E6F-8284-A14427830B30}"/>
                  </a:ext>
                </a:extLst>
              </p:cNvPr>
              <p:cNvPicPr/>
              <p:nvPr/>
            </p:nvPicPr>
            <p:blipFill>
              <a:blip r:embed="rId49"/>
              <a:stretch>
                <a:fillRect/>
              </a:stretch>
            </p:blipFill>
            <p:spPr>
              <a:xfrm>
                <a:off x="6541518" y="968635"/>
                <a:ext cx="62207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027" name="Ink 40026">
                <a:extLst>
                  <a:ext uri="{FF2B5EF4-FFF2-40B4-BE49-F238E27FC236}">
                    <a16:creationId xmlns:a16="http://schemas.microsoft.com/office/drawing/2014/main" id="{B0122F63-FDB5-4A3C-9B73-5B52EF12AEBD}"/>
                  </a:ext>
                </a:extLst>
              </p14:cNvPr>
              <p14:cNvContentPartPr/>
              <p14:nvPr/>
            </p14:nvContentPartPr>
            <p14:xfrm>
              <a:off x="6059833" y="1494235"/>
              <a:ext cx="2266560" cy="583560"/>
            </p14:xfrm>
          </p:contentPart>
        </mc:Choice>
        <mc:Fallback xmlns="">
          <p:pic>
            <p:nvPicPr>
              <p:cNvPr id="40027" name="Ink 40026">
                <a:extLst>
                  <a:ext uri="{FF2B5EF4-FFF2-40B4-BE49-F238E27FC236}">
                    <a16:creationId xmlns:a16="http://schemas.microsoft.com/office/drawing/2014/main" id="{B0122F63-FDB5-4A3C-9B73-5B52EF12AEBD}"/>
                  </a:ext>
                </a:extLst>
              </p:cNvPr>
              <p:cNvPicPr/>
              <p:nvPr/>
            </p:nvPicPr>
            <p:blipFill>
              <a:blip r:embed="rId51"/>
              <a:stretch>
                <a:fillRect/>
              </a:stretch>
            </p:blipFill>
            <p:spPr>
              <a:xfrm>
                <a:off x="6050833" y="1485235"/>
                <a:ext cx="2284200" cy="601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028" name="Ink 40027">
                <a:extLst>
                  <a:ext uri="{FF2B5EF4-FFF2-40B4-BE49-F238E27FC236}">
                    <a16:creationId xmlns:a16="http://schemas.microsoft.com/office/drawing/2014/main" id="{0EBAF0B8-C419-4F53-9786-932217062B55}"/>
                  </a:ext>
                </a:extLst>
              </p14:cNvPr>
              <p14:cNvContentPartPr/>
              <p14:nvPr/>
            </p14:nvContentPartPr>
            <p14:xfrm>
              <a:off x="7338913" y="905995"/>
              <a:ext cx="771840" cy="510840"/>
            </p14:xfrm>
          </p:contentPart>
        </mc:Choice>
        <mc:Fallback xmlns="">
          <p:pic>
            <p:nvPicPr>
              <p:cNvPr id="40028" name="Ink 40027">
                <a:extLst>
                  <a:ext uri="{FF2B5EF4-FFF2-40B4-BE49-F238E27FC236}">
                    <a16:creationId xmlns:a16="http://schemas.microsoft.com/office/drawing/2014/main" id="{0EBAF0B8-C419-4F53-9786-932217062B55}"/>
                  </a:ext>
                </a:extLst>
              </p:cNvPr>
              <p:cNvPicPr/>
              <p:nvPr/>
            </p:nvPicPr>
            <p:blipFill>
              <a:blip r:embed="rId53"/>
              <a:stretch>
                <a:fillRect/>
              </a:stretch>
            </p:blipFill>
            <p:spPr>
              <a:xfrm>
                <a:off x="7330273" y="897355"/>
                <a:ext cx="78948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033" name="Ink 40032">
                <a:extLst>
                  <a:ext uri="{FF2B5EF4-FFF2-40B4-BE49-F238E27FC236}">
                    <a16:creationId xmlns:a16="http://schemas.microsoft.com/office/drawing/2014/main" id="{A931FFF3-0537-4AB8-93A4-A97FB7C9709E}"/>
                  </a:ext>
                </a:extLst>
              </p14:cNvPr>
              <p14:cNvContentPartPr/>
              <p14:nvPr/>
            </p14:nvContentPartPr>
            <p14:xfrm>
              <a:off x="8340433" y="985555"/>
              <a:ext cx="255240" cy="381960"/>
            </p14:xfrm>
          </p:contentPart>
        </mc:Choice>
        <mc:Fallback xmlns="">
          <p:pic>
            <p:nvPicPr>
              <p:cNvPr id="40033" name="Ink 40032">
                <a:extLst>
                  <a:ext uri="{FF2B5EF4-FFF2-40B4-BE49-F238E27FC236}">
                    <a16:creationId xmlns:a16="http://schemas.microsoft.com/office/drawing/2014/main" id="{A931FFF3-0537-4AB8-93A4-A97FB7C9709E}"/>
                  </a:ext>
                </a:extLst>
              </p:cNvPr>
              <p:cNvPicPr/>
              <p:nvPr/>
            </p:nvPicPr>
            <p:blipFill>
              <a:blip r:embed="rId55"/>
              <a:stretch>
                <a:fillRect/>
              </a:stretch>
            </p:blipFill>
            <p:spPr>
              <a:xfrm>
                <a:off x="8331781" y="976563"/>
                <a:ext cx="272905" cy="399583"/>
              </a:xfrm>
              <a:prstGeom prst="rect">
                <a:avLst/>
              </a:prstGeom>
            </p:spPr>
          </p:pic>
        </mc:Fallback>
      </mc:AlternateContent>
    </p:spTree>
  </p:cSld>
  <p:clrMapOvr>
    <a:masterClrMapping/>
  </p:clrMapOvr>
  <p:transition spd="slow" advTm="500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393700" y="815975"/>
            <a:ext cx="7759700" cy="684213"/>
          </a:xfrm>
        </p:spPr>
        <p:txBody>
          <a:bodyPr/>
          <a:lstStyle/>
          <a:p>
            <a:r>
              <a:rPr lang="en-AU"/>
              <a:t>Example 7 continued</a:t>
            </a:r>
          </a:p>
        </p:txBody>
      </p:sp>
      <p:pic>
        <p:nvPicPr>
          <p:cNvPr id="89090" name="Picture 2"/>
          <p:cNvPicPr>
            <a:picLocks noGrp="1" noChangeAspect="1" noChangeArrowheads="1"/>
          </p:cNvPicPr>
          <p:nvPr>
            <p:ph idx="1"/>
          </p:nvPr>
        </p:nvPicPr>
        <p:blipFill>
          <a:blip r:embed="rId2"/>
          <a:srcRect/>
          <a:stretch>
            <a:fillRect/>
          </a:stretch>
        </p:blipFill>
        <p:spPr>
          <a:xfrm>
            <a:off x="1285875" y="1500188"/>
            <a:ext cx="6019800" cy="2047875"/>
          </a:xfrm>
        </p:spPr>
      </p:pic>
      <p:pic>
        <p:nvPicPr>
          <p:cNvPr id="89091" name="Picture 3"/>
          <p:cNvPicPr>
            <a:picLocks noChangeAspect="1" noChangeArrowheads="1"/>
          </p:cNvPicPr>
          <p:nvPr/>
        </p:nvPicPr>
        <p:blipFill>
          <a:blip r:embed="rId3"/>
          <a:srcRect/>
          <a:stretch>
            <a:fillRect/>
          </a:stretch>
        </p:blipFill>
        <p:spPr bwMode="auto">
          <a:xfrm>
            <a:off x="1285875" y="3548063"/>
            <a:ext cx="5667375" cy="20288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F20390ED-BB88-49EB-A48C-F0DC409913D3}" type="slidenum">
              <a:rPr lang="en-US" smtClean="0"/>
              <a:pPr>
                <a:defRPr/>
              </a:pPr>
              <a:t>22</a:t>
            </a:fld>
            <a:endParaRPr lang="en-US"/>
          </a:p>
        </p:txBody>
      </p:sp>
      <mc:AlternateContent xmlns:mc="http://schemas.openxmlformats.org/markup-compatibility/2006" xmlns:p14="http://schemas.microsoft.com/office/powerpoint/2010/main">
        <mc:Choice Requires="p14">
          <p:contentPart p14:bwMode="auto" r:id="rId4">
            <p14:nvContentPartPr>
              <p14:cNvPr id="43" name="Ink 42">
                <a:extLst>
                  <a:ext uri="{FF2B5EF4-FFF2-40B4-BE49-F238E27FC236}">
                    <a16:creationId xmlns:a16="http://schemas.microsoft.com/office/drawing/2014/main" id="{3DCF7E7D-D694-44AD-BDDA-1C4627F3C678}"/>
                  </a:ext>
                </a:extLst>
              </p14:cNvPr>
              <p14:cNvContentPartPr/>
              <p14:nvPr/>
            </p14:nvContentPartPr>
            <p14:xfrm>
              <a:off x="333673" y="2241955"/>
              <a:ext cx="7008480" cy="2130840"/>
            </p14:xfrm>
          </p:contentPart>
        </mc:Choice>
        <mc:Fallback xmlns="">
          <p:pic>
            <p:nvPicPr>
              <p:cNvPr id="43" name="Ink 42">
                <a:extLst>
                  <a:ext uri="{FF2B5EF4-FFF2-40B4-BE49-F238E27FC236}">
                    <a16:creationId xmlns:a16="http://schemas.microsoft.com/office/drawing/2014/main" id="{3DCF7E7D-D694-44AD-BDDA-1C4627F3C678}"/>
                  </a:ext>
                </a:extLst>
              </p:cNvPr>
              <p:cNvPicPr/>
              <p:nvPr/>
            </p:nvPicPr>
            <p:blipFill>
              <a:blip r:embed="rId5"/>
              <a:stretch>
                <a:fillRect/>
              </a:stretch>
            </p:blipFill>
            <p:spPr>
              <a:xfrm>
                <a:off x="325033" y="2232957"/>
                <a:ext cx="7026121" cy="21484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AD7DCEE3-4C0E-40CF-B68C-7BBBE45CBAE3}"/>
                  </a:ext>
                </a:extLst>
              </p14:cNvPr>
              <p14:cNvContentPartPr/>
              <p14:nvPr/>
            </p14:nvContentPartPr>
            <p14:xfrm>
              <a:off x="3355513" y="4569715"/>
              <a:ext cx="731160" cy="34200"/>
            </p14:xfrm>
          </p:contentPart>
        </mc:Choice>
        <mc:Fallback xmlns="">
          <p:pic>
            <p:nvPicPr>
              <p:cNvPr id="44" name="Ink 43">
                <a:extLst>
                  <a:ext uri="{FF2B5EF4-FFF2-40B4-BE49-F238E27FC236}">
                    <a16:creationId xmlns:a16="http://schemas.microsoft.com/office/drawing/2014/main" id="{AD7DCEE3-4C0E-40CF-B68C-7BBBE45CBAE3}"/>
                  </a:ext>
                </a:extLst>
              </p:cNvPr>
              <p:cNvPicPr/>
              <p:nvPr/>
            </p:nvPicPr>
            <p:blipFill>
              <a:blip r:embed="rId7"/>
              <a:stretch>
                <a:fillRect/>
              </a:stretch>
            </p:blipFill>
            <p:spPr>
              <a:xfrm>
                <a:off x="3346513" y="4561075"/>
                <a:ext cx="748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5" name="Ink 44">
                <a:extLst>
                  <a:ext uri="{FF2B5EF4-FFF2-40B4-BE49-F238E27FC236}">
                    <a16:creationId xmlns:a16="http://schemas.microsoft.com/office/drawing/2014/main" id="{F1C8D442-0D37-46DD-A71E-5073637C4A1A}"/>
                  </a:ext>
                </a:extLst>
              </p14:cNvPr>
              <p14:cNvContentPartPr/>
              <p14:nvPr/>
            </p14:nvContentPartPr>
            <p14:xfrm>
              <a:off x="2701753" y="5634955"/>
              <a:ext cx="1319760" cy="50400"/>
            </p14:xfrm>
          </p:contentPart>
        </mc:Choice>
        <mc:Fallback xmlns="">
          <p:pic>
            <p:nvPicPr>
              <p:cNvPr id="45" name="Ink 44">
                <a:extLst>
                  <a:ext uri="{FF2B5EF4-FFF2-40B4-BE49-F238E27FC236}">
                    <a16:creationId xmlns:a16="http://schemas.microsoft.com/office/drawing/2014/main" id="{F1C8D442-0D37-46DD-A71E-5073637C4A1A}"/>
                  </a:ext>
                </a:extLst>
              </p:cNvPr>
              <p:cNvPicPr/>
              <p:nvPr/>
            </p:nvPicPr>
            <p:blipFill>
              <a:blip r:embed="rId9"/>
              <a:stretch>
                <a:fillRect/>
              </a:stretch>
            </p:blipFill>
            <p:spPr>
              <a:xfrm>
                <a:off x="2693113" y="5626315"/>
                <a:ext cx="1337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45">
                <a:extLst>
                  <a:ext uri="{FF2B5EF4-FFF2-40B4-BE49-F238E27FC236}">
                    <a16:creationId xmlns:a16="http://schemas.microsoft.com/office/drawing/2014/main" id="{747B4FA4-785B-43AE-B560-17ED97B2D219}"/>
                  </a:ext>
                </a:extLst>
              </p14:cNvPr>
              <p14:cNvContentPartPr/>
              <p14:nvPr/>
            </p14:nvContentPartPr>
            <p14:xfrm>
              <a:off x="4514713" y="5266675"/>
              <a:ext cx="637920" cy="330840"/>
            </p14:xfrm>
          </p:contentPart>
        </mc:Choice>
        <mc:Fallback xmlns="">
          <p:pic>
            <p:nvPicPr>
              <p:cNvPr id="46" name="Ink 45">
                <a:extLst>
                  <a:ext uri="{FF2B5EF4-FFF2-40B4-BE49-F238E27FC236}">
                    <a16:creationId xmlns:a16="http://schemas.microsoft.com/office/drawing/2014/main" id="{747B4FA4-785B-43AE-B560-17ED97B2D219}"/>
                  </a:ext>
                </a:extLst>
              </p:cNvPr>
              <p:cNvPicPr/>
              <p:nvPr/>
            </p:nvPicPr>
            <p:blipFill>
              <a:blip r:embed="rId11"/>
              <a:stretch>
                <a:fillRect/>
              </a:stretch>
            </p:blipFill>
            <p:spPr>
              <a:xfrm>
                <a:off x="4506073" y="5258035"/>
                <a:ext cx="655560" cy="34848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fade">
                                      <p:cBhvr>
                                        <p:cTn id="7" dur="2000"/>
                                        <p:tgtEl>
                                          <p:spTgt spid="8909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89091"/>
                                        </p:tgtEl>
                                        <p:attrNameLst>
                                          <p:attrName>style.visibility</p:attrName>
                                        </p:attrNameLst>
                                      </p:cBhvr>
                                      <p:to>
                                        <p:strVal val="visible"/>
                                      </p:to>
                                    </p:set>
                                    <p:anim calcmode="lin" valueType="num">
                                      <p:cBhvr>
                                        <p:cTn id="12" dur="1000" fill="hold"/>
                                        <p:tgtEl>
                                          <p:spTgt spid="89091"/>
                                        </p:tgtEl>
                                        <p:attrNameLst>
                                          <p:attrName>ppt_w</p:attrName>
                                        </p:attrNameLst>
                                      </p:cBhvr>
                                      <p:tavLst>
                                        <p:tav tm="0">
                                          <p:val>
                                            <p:strVal val="#ppt_w*0.70"/>
                                          </p:val>
                                        </p:tav>
                                        <p:tav tm="100000">
                                          <p:val>
                                            <p:strVal val="#ppt_w"/>
                                          </p:val>
                                        </p:tav>
                                      </p:tavLst>
                                    </p:anim>
                                    <p:anim calcmode="lin" valueType="num">
                                      <p:cBhvr>
                                        <p:cTn id="13" dur="1000" fill="hold"/>
                                        <p:tgtEl>
                                          <p:spTgt spid="89091"/>
                                        </p:tgtEl>
                                        <p:attrNameLst>
                                          <p:attrName>ppt_h</p:attrName>
                                        </p:attrNameLst>
                                      </p:cBhvr>
                                      <p:tavLst>
                                        <p:tav tm="0">
                                          <p:val>
                                            <p:strVal val="#ppt_h"/>
                                          </p:val>
                                        </p:tav>
                                        <p:tav tm="100000">
                                          <p:val>
                                            <p:strVal val="#ppt_h"/>
                                          </p:val>
                                        </p:tav>
                                      </p:tavLst>
                                    </p:anim>
                                    <p:animEffect transition="in" filter="fade">
                                      <p:cBhvr>
                                        <p:cTn id="14" dur="1000"/>
                                        <p:tgtEl>
                                          <p:spTgt spid="89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393700" y="773113"/>
            <a:ext cx="7759700" cy="684212"/>
          </a:xfrm>
        </p:spPr>
        <p:txBody>
          <a:bodyPr/>
          <a:lstStyle/>
          <a:p>
            <a:r>
              <a:rPr lang="en-AU"/>
              <a:t>Example 7 Continued</a:t>
            </a:r>
          </a:p>
        </p:txBody>
      </p:sp>
      <p:pic>
        <p:nvPicPr>
          <p:cNvPr id="90114" name="Picture 2"/>
          <p:cNvPicPr>
            <a:picLocks noGrp="1" noChangeAspect="1" noChangeArrowheads="1"/>
          </p:cNvPicPr>
          <p:nvPr>
            <p:ph idx="1"/>
          </p:nvPr>
        </p:nvPicPr>
        <p:blipFill>
          <a:blip r:embed="rId2"/>
          <a:srcRect/>
          <a:stretch>
            <a:fillRect/>
          </a:stretch>
        </p:blipFill>
        <p:spPr>
          <a:xfrm>
            <a:off x="1571625" y="2071688"/>
            <a:ext cx="5943600" cy="1971675"/>
          </a:xfrm>
        </p:spPr>
      </p:pic>
      <p:sp>
        <p:nvSpPr>
          <p:cNvPr id="4" name="Slide Number Placeholder 3"/>
          <p:cNvSpPr>
            <a:spLocks noGrp="1"/>
          </p:cNvSpPr>
          <p:nvPr>
            <p:ph type="sldNum" sz="quarter" idx="12"/>
          </p:nvPr>
        </p:nvSpPr>
        <p:spPr/>
        <p:txBody>
          <a:bodyPr/>
          <a:lstStyle/>
          <a:p>
            <a:pPr>
              <a:defRPr/>
            </a:pPr>
            <a:fld id="{E796DBAA-990C-4DD8-A89E-30D97E76C65D}" type="slidenum">
              <a:rPr lang="en-US" smtClean="0"/>
              <a:pPr>
                <a:defRPr/>
              </a:pPr>
              <a:t>23</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animEffect transition="in" filter="fade">
                                      <p:cBhvr>
                                        <p:cTn id="7" dur="2000"/>
                                        <p:tgtEl>
                                          <p:spTgt spid="90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93700" y="615950"/>
            <a:ext cx="7759700" cy="684213"/>
          </a:xfrm>
        </p:spPr>
        <p:txBody>
          <a:bodyPr/>
          <a:lstStyle/>
          <a:p>
            <a:pPr eaLnBrk="1" hangingPunct="1"/>
            <a:r>
              <a:rPr lang="en-US" sz="2800"/>
              <a:t>Example 8: Series Connection of Impedances</a:t>
            </a:r>
            <a:endParaRPr lang="en-AU" sz="2800"/>
          </a:p>
        </p:txBody>
      </p:sp>
      <p:pic>
        <p:nvPicPr>
          <p:cNvPr id="43011" name="Picture 5" descr="AAGWGKI0"/>
          <p:cNvPicPr>
            <a:picLocks noChangeAspect="1" noChangeArrowheads="1"/>
          </p:cNvPicPr>
          <p:nvPr/>
        </p:nvPicPr>
        <p:blipFill>
          <a:blip r:embed="rId3"/>
          <a:srcRect/>
          <a:stretch>
            <a:fillRect/>
          </a:stretch>
        </p:blipFill>
        <p:spPr bwMode="auto">
          <a:xfrm>
            <a:off x="285750" y="2503488"/>
            <a:ext cx="8559800" cy="2427287"/>
          </a:xfrm>
          <a:prstGeom prst="rect">
            <a:avLst/>
          </a:prstGeom>
          <a:noFill/>
          <a:ln w="9525">
            <a:noFill/>
            <a:miter lim="800000"/>
            <a:headEnd/>
            <a:tailEnd/>
          </a:ln>
        </p:spPr>
      </p:pic>
      <p:pic>
        <p:nvPicPr>
          <p:cNvPr id="43012" name="Picture 6"/>
          <p:cNvPicPr>
            <a:picLocks noChangeAspect="1" noChangeArrowheads="1"/>
          </p:cNvPicPr>
          <p:nvPr/>
        </p:nvPicPr>
        <p:blipFill>
          <a:blip r:embed="rId4"/>
          <a:srcRect/>
          <a:stretch>
            <a:fillRect/>
          </a:stretch>
        </p:blipFill>
        <p:spPr bwMode="auto">
          <a:xfrm>
            <a:off x="393700" y="1300163"/>
            <a:ext cx="5534025" cy="1485900"/>
          </a:xfrm>
          <a:prstGeom prst="rect">
            <a:avLst/>
          </a:prstGeom>
          <a:noFill/>
          <a:ln w="9525">
            <a:noFill/>
            <a:miter lim="800000"/>
            <a:headEnd/>
            <a:tailEnd/>
          </a:ln>
        </p:spPr>
      </p:pic>
      <p:pic>
        <p:nvPicPr>
          <p:cNvPr id="43013" name="Picture 7"/>
          <p:cNvPicPr>
            <a:picLocks noChangeAspect="1" noChangeArrowheads="1"/>
          </p:cNvPicPr>
          <p:nvPr/>
        </p:nvPicPr>
        <p:blipFill>
          <a:blip r:embed="rId5"/>
          <a:srcRect/>
          <a:stretch>
            <a:fillRect/>
          </a:stretch>
        </p:blipFill>
        <p:spPr bwMode="auto">
          <a:xfrm>
            <a:off x="500063" y="4930775"/>
            <a:ext cx="6097587" cy="121285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C148F956-FAF7-4EBA-B2CA-E4E0BCB11DD6}" type="slidenum">
              <a:rPr lang="en-US" smtClean="0"/>
              <a:pPr>
                <a:defRPr/>
              </a:pPr>
              <a:t>24</a:t>
            </a:fld>
            <a:endParaRPr lang="en-US"/>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2CA4293-547F-4118-B5D2-710274E988C1}"/>
                  </a:ext>
                </a:extLst>
              </p14:cNvPr>
              <p14:cNvContentPartPr/>
              <p14:nvPr/>
            </p14:nvContentPartPr>
            <p14:xfrm>
              <a:off x="1231873" y="3615730"/>
              <a:ext cx="375120" cy="196560"/>
            </p14:xfrm>
          </p:contentPart>
        </mc:Choice>
        <mc:Fallback xmlns="">
          <p:pic>
            <p:nvPicPr>
              <p:cNvPr id="5" name="Ink 4">
                <a:extLst>
                  <a:ext uri="{FF2B5EF4-FFF2-40B4-BE49-F238E27FC236}">
                    <a16:creationId xmlns:a16="http://schemas.microsoft.com/office/drawing/2014/main" id="{12CA4293-547F-4118-B5D2-710274E988C1}"/>
                  </a:ext>
                </a:extLst>
              </p:cNvPr>
              <p:cNvPicPr/>
              <p:nvPr/>
            </p:nvPicPr>
            <p:blipFill>
              <a:blip r:embed="rId7"/>
              <a:stretch>
                <a:fillRect/>
              </a:stretch>
            </p:blipFill>
            <p:spPr>
              <a:xfrm>
                <a:off x="1223233" y="3607090"/>
                <a:ext cx="3927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01FC727-8E7F-49E8-9917-8C290A3E6739}"/>
                  </a:ext>
                </a:extLst>
              </p14:cNvPr>
              <p14:cNvContentPartPr/>
              <p14:nvPr/>
            </p14:nvContentPartPr>
            <p14:xfrm>
              <a:off x="1708513" y="3619330"/>
              <a:ext cx="186840" cy="157680"/>
            </p14:xfrm>
          </p:contentPart>
        </mc:Choice>
        <mc:Fallback xmlns="">
          <p:pic>
            <p:nvPicPr>
              <p:cNvPr id="7" name="Ink 6">
                <a:extLst>
                  <a:ext uri="{FF2B5EF4-FFF2-40B4-BE49-F238E27FC236}">
                    <a16:creationId xmlns:a16="http://schemas.microsoft.com/office/drawing/2014/main" id="{801FC727-8E7F-49E8-9917-8C290A3E6739}"/>
                  </a:ext>
                </a:extLst>
              </p:cNvPr>
              <p:cNvPicPr/>
              <p:nvPr/>
            </p:nvPicPr>
            <p:blipFill>
              <a:blip r:embed="rId9"/>
              <a:stretch>
                <a:fillRect/>
              </a:stretch>
            </p:blipFill>
            <p:spPr>
              <a:xfrm>
                <a:off x="1699513" y="3610330"/>
                <a:ext cx="204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B06479C0-71A7-41B7-AEB8-FD7EB0C93783}"/>
                  </a:ext>
                </a:extLst>
              </p14:cNvPr>
              <p14:cNvContentPartPr/>
              <p14:nvPr/>
            </p14:nvContentPartPr>
            <p14:xfrm>
              <a:off x="1979593" y="3482170"/>
              <a:ext cx="95040" cy="256320"/>
            </p14:xfrm>
          </p:contentPart>
        </mc:Choice>
        <mc:Fallback xmlns="">
          <p:pic>
            <p:nvPicPr>
              <p:cNvPr id="10" name="Ink 9">
                <a:extLst>
                  <a:ext uri="{FF2B5EF4-FFF2-40B4-BE49-F238E27FC236}">
                    <a16:creationId xmlns:a16="http://schemas.microsoft.com/office/drawing/2014/main" id="{B06479C0-71A7-41B7-AEB8-FD7EB0C93783}"/>
                  </a:ext>
                </a:extLst>
              </p:cNvPr>
              <p:cNvPicPr/>
              <p:nvPr/>
            </p:nvPicPr>
            <p:blipFill>
              <a:blip r:embed="rId11"/>
              <a:stretch>
                <a:fillRect/>
              </a:stretch>
            </p:blipFill>
            <p:spPr>
              <a:xfrm>
                <a:off x="1970593" y="3473170"/>
                <a:ext cx="1126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73A3D754-8B9A-4FEC-9530-B0B6B0495DEA}"/>
                  </a:ext>
                </a:extLst>
              </p14:cNvPr>
              <p14:cNvContentPartPr/>
              <p14:nvPr/>
            </p14:nvContentPartPr>
            <p14:xfrm>
              <a:off x="1595473" y="3903370"/>
              <a:ext cx="98640" cy="144720"/>
            </p14:xfrm>
          </p:contentPart>
        </mc:Choice>
        <mc:Fallback xmlns="">
          <p:pic>
            <p:nvPicPr>
              <p:cNvPr id="20" name="Ink 19">
                <a:extLst>
                  <a:ext uri="{FF2B5EF4-FFF2-40B4-BE49-F238E27FC236}">
                    <a16:creationId xmlns:a16="http://schemas.microsoft.com/office/drawing/2014/main" id="{73A3D754-8B9A-4FEC-9530-B0B6B0495DEA}"/>
                  </a:ext>
                </a:extLst>
              </p:cNvPr>
              <p:cNvPicPr/>
              <p:nvPr/>
            </p:nvPicPr>
            <p:blipFill>
              <a:blip r:embed="rId13"/>
              <a:stretch>
                <a:fillRect/>
              </a:stretch>
            </p:blipFill>
            <p:spPr>
              <a:xfrm>
                <a:off x="1586473" y="3894370"/>
                <a:ext cx="116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883B5CEE-DD52-4162-8421-4CF5AE0400D5}"/>
                  </a:ext>
                </a:extLst>
              </p14:cNvPr>
              <p14:cNvContentPartPr/>
              <p14:nvPr/>
            </p14:nvContentPartPr>
            <p14:xfrm>
              <a:off x="1908673" y="3838930"/>
              <a:ext cx="96480" cy="304560"/>
            </p14:xfrm>
          </p:contentPart>
        </mc:Choice>
        <mc:Fallback xmlns="">
          <p:pic>
            <p:nvPicPr>
              <p:cNvPr id="23" name="Ink 22">
                <a:extLst>
                  <a:ext uri="{FF2B5EF4-FFF2-40B4-BE49-F238E27FC236}">
                    <a16:creationId xmlns:a16="http://schemas.microsoft.com/office/drawing/2014/main" id="{883B5CEE-DD52-4162-8421-4CF5AE0400D5}"/>
                  </a:ext>
                </a:extLst>
              </p:cNvPr>
              <p:cNvPicPr/>
              <p:nvPr/>
            </p:nvPicPr>
            <p:blipFill>
              <a:blip r:embed="rId15"/>
              <a:stretch>
                <a:fillRect/>
              </a:stretch>
            </p:blipFill>
            <p:spPr>
              <a:xfrm>
                <a:off x="1899673" y="3829930"/>
                <a:ext cx="1141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id="{E602AD30-33E4-4E9B-84A2-CC617EA4307F}"/>
                  </a:ext>
                </a:extLst>
              </p14:cNvPr>
              <p14:cNvContentPartPr/>
              <p14:nvPr/>
            </p14:nvContentPartPr>
            <p14:xfrm>
              <a:off x="308113" y="2598730"/>
              <a:ext cx="1403280" cy="701280"/>
            </p14:xfrm>
          </p:contentPart>
        </mc:Choice>
        <mc:Fallback xmlns="">
          <p:pic>
            <p:nvPicPr>
              <p:cNvPr id="37" name="Ink 36">
                <a:extLst>
                  <a:ext uri="{FF2B5EF4-FFF2-40B4-BE49-F238E27FC236}">
                    <a16:creationId xmlns:a16="http://schemas.microsoft.com/office/drawing/2014/main" id="{E602AD30-33E4-4E9B-84A2-CC617EA4307F}"/>
                  </a:ext>
                </a:extLst>
              </p:cNvPr>
              <p:cNvPicPr/>
              <p:nvPr/>
            </p:nvPicPr>
            <p:blipFill>
              <a:blip r:embed="rId17"/>
              <a:stretch>
                <a:fillRect/>
              </a:stretch>
            </p:blipFill>
            <p:spPr>
              <a:xfrm>
                <a:off x="299113" y="2589730"/>
                <a:ext cx="1420920" cy="718920"/>
              </a:xfrm>
              <a:prstGeom prst="rect">
                <a:avLst/>
              </a:prstGeom>
            </p:spPr>
          </p:pic>
        </mc:Fallback>
      </mc:AlternateContent>
    </p:spTree>
  </p:cSld>
  <p:clrMapOvr>
    <a:masterClrMapping/>
  </p:clrMapOvr>
  <p:transition spd="slow" advTm="5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584200" y="717550"/>
            <a:ext cx="7759700" cy="684213"/>
          </a:xfrm>
        </p:spPr>
        <p:txBody>
          <a:bodyPr/>
          <a:lstStyle/>
          <a:p>
            <a:r>
              <a:rPr lang="en-AU"/>
              <a:t>Example 8 continued</a:t>
            </a:r>
          </a:p>
        </p:txBody>
      </p:sp>
      <p:pic>
        <p:nvPicPr>
          <p:cNvPr id="91138" name="Picture 2"/>
          <p:cNvPicPr>
            <a:picLocks noGrp="1" noChangeAspect="1" noChangeArrowheads="1"/>
          </p:cNvPicPr>
          <p:nvPr>
            <p:ph idx="1"/>
          </p:nvPr>
        </p:nvPicPr>
        <p:blipFill>
          <a:blip r:embed="rId2"/>
          <a:srcRect/>
          <a:stretch>
            <a:fillRect/>
          </a:stretch>
        </p:blipFill>
        <p:spPr>
          <a:xfrm>
            <a:off x="1017588" y="1401763"/>
            <a:ext cx="6724650" cy="3467100"/>
          </a:xfrm>
        </p:spPr>
      </p:pic>
      <p:pic>
        <p:nvPicPr>
          <p:cNvPr id="91139" name="Picture 3"/>
          <p:cNvPicPr>
            <a:picLocks noChangeAspect="1" noChangeArrowheads="1"/>
          </p:cNvPicPr>
          <p:nvPr/>
        </p:nvPicPr>
        <p:blipFill>
          <a:blip r:embed="rId3"/>
          <a:srcRect/>
          <a:stretch>
            <a:fillRect/>
          </a:stretch>
        </p:blipFill>
        <p:spPr bwMode="auto">
          <a:xfrm>
            <a:off x="2003425" y="4957763"/>
            <a:ext cx="4429125" cy="9429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45E2ECC3-4ED7-4EC6-99F5-0EAE555EEF32}" type="slidenum">
              <a:rPr lang="en-US" smtClean="0"/>
              <a:pPr>
                <a:defRPr/>
              </a:pPr>
              <a:t>25</a:t>
            </a:fld>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01946E5-939E-496F-89E9-C9E31143382B}"/>
                  </a:ext>
                </a:extLst>
              </p14:cNvPr>
              <p14:cNvContentPartPr/>
              <p14:nvPr/>
            </p14:nvContentPartPr>
            <p14:xfrm>
              <a:off x="2782393" y="2412610"/>
              <a:ext cx="1758240" cy="1333080"/>
            </p14:xfrm>
          </p:contentPart>
        </mc:Choice>
        <mc:Fallback xmlns="">
          <p:pic>
            <p:nvPicPr>
              <p:cNvPr id="7" name="Ink 6">
                <a:extLst>
                  <a:ext uri="{FF2B5EF4-FFF2-40B4-BE49-F238E27FC236}">
                    <a16:creationId xmlns:a16="http://schemas.microsoft.com/office/drawing/2014/main" id="{B01946E5-939E-496F-89E9-C9E31143382B}"/>
                  </a:ext>
                </a:extLst>
              </p:cNvPr>
              <p:cNvPicPr/>
              <p:nvPr/>
            </p:nvPicPr>
            <p:blipFill>
              <a:blip r:embed="rId5"/>
              <a:stretch>
                <a:fillRect/>
              </a:stretch>
            </p:blipFill>
            <p:spPr>
              <a:xfrm>
                <a:off x="2773753" y="2403970"/>
                <a:ext cx="1775880" cy="135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2802CC1-9A72-495D-8B4F-F8AA6875E550}"/>
                  </a:ext>
                </a:extLst>
              </p14:cNvPr>
              <p14:cNvContentPartPr/>
              <p14:nvPr/>
            </p14:nvContentPartPr>
            <p14:xfrm>
              <a:off x="1590073" y="5652970"/>
              <a:ext cx="360" cy="360"/>
            </p14:xfrm>
          </p:contentPart>
        </mc:Choice>
        <mc:Fallback xmlns="">
          <p:pic>
            <p:nvPicPr>
              <p:cNvPr id="8" name="Ink 7">
                <a:extLst>
                  <a:ext uri="{FF2B5EF4-FFF2-40B4-BE49-F238E27FC236}">
                    <a16:creationId xmlns:a16="http://schemas.microsoft.com/office/drawing/2014/main" id="{C2802CC1-9A72-495D-8B4F-F8AA6875E550}"/>
                  </a:ext>
                </a:extLst>
              </p:cNvPr>
              <p:cNvPicPr/>
              <p:nvPr/>
            </p:nvPicPr>
            <p:blipFill>
              <a:blip r:embed="rId7"/>
              <a:stretch>
                <a:fillRect/>
              </a:stretch>
            </p:blipFill>
            <p:spPr>
              <a:xfrm>
                <a:off x="1581433" y="56443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65E8A6B-EAC8-4D41-B224-A586038FCA15}"/>
                  </a:ext>
                </a:extLst>
              </p14:cNvPr>
              <p14:cNvContentPartPr/>
              <p14:nvPr/>
            </p14:nvContentPartPr>
            <p14:xfrm>
              <a:off x="3609673" y="5493850"/>
              <a:ext cx="2108520" cy="50040"/>
            </p14:xfrm>
          </p:contentPart>
        </mc:Choice>
        <mc:Fallback xmlns="">
          <p:pic>
            <p:nvPicPr>
              <p:cNvPr id="9" name="Ink 8">
                <a:extLst>
                  <a:ext uri="{FF2B5EF4-FFF2-40B4-BE49-F238E27FC236}">
                    <a16:creationId xmlns:a16="http://schemas.microsoft.com/office/drawing/2014/main" id="{A65E8A6B-EAC8-4D41-B224-A586038FCA15}"/>
                  </a:ext>
                </a:extLst>
              </p:cNvPr>
              <p:cNvPicPr/>
              <p:nvPr/>
            </p:nvPicPr>
            <p:blipFill>
              <a:blip r:embed="rId9"/>
              <a:stretch>
                <a:fillRect/>
              </a:stretch>
            </p:blipFill>
            <p:spPr>
              <a:xfrm>
                <a:off x="3600673" y="5484850"/>
                <a:ext cx="21261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EB107081-EA85-42AB-A4CF-97BD20F2C226}"/>
                  </a:ext>
                </a:extLst>
              </p14:cNvPr>
              <p14:cNvContentPartPr/>
              <p14:nvPr/>
            </p14:nvContentPartPr>
            <p14:xfrm>
              <a:off x="2925673" y="5723890"/>
              <a:ext cx="3260160" cy="420480"/>
            </p14:xfrm>
          </p:contentPart>
        </mc:Choice>
        <mc:Fallback xmlns="">
          <p:pic>
            <p:nvPicPr>
              <p:cNvPr id="21" name="Ink 20">
                <a:extLst>
                  <a:ext uri="{FF2B5EF4-FFF2-40B4-BE49-F238E27FC236}">
                    <a16:creationId xmlns:a16="http://schemas.microsoft.com/office/drawing/2014/main" id="{EB107081-EA85-42AB-A4CF-97BD20F2C226}"/>
                  </a:ext>
                </a:extLst>
              </p:cNvPr>
              <p:cNvPicPr/>
              <p:nvPr/>
            </p:nvPicPr>
            <p:blipFill>
              <a:blip r:embed="rId11"/>
              <a:stretch>
                <a:fillRect/>
              </a:stretch>
            </p:blipFill>
            <p:spPr>
              <a:xfrm>
                <a:off x="2917032" y="5715250"/>
                <a:ext cx="3277802" cy="43812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fade">
                                      <p:cBhvr>
                                        <p:cTn id="7" dur="2000"/>
                                        <p:tgtEl>
                                          <p:spTgt spid="91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139"/>
                                        </p:tgtEl>
                                        <p:attrNameLst>
                                          <p:attrName>style.visibility</p:attrName>
                                        </p:attrNameLst>
                                      </p:cBhvr>
                                      <p:to>
                                        <p:strVal val="visible"/>
                                      </p:to>
                                    </p:set>
                                    <p:animEffect transition="in" filter="fade">
                                      <p:cBhvr>
                                        <p:cTn id="12" dur="2000"/>
                                        <p:tgtEl>
                                          <p:spTgt spid="91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393700" y="633413"/>
            <a:ext cx="7759700" cy="684212"/>
          </a:xfrm>
        </p:spPr>
        <p:txBody>
          <a:bodyPr/>
          <a:lstStyle/>
          <a:p>
            <a:r>
              <a:rPr lang="en-AU"/>
              <a:t>Example 8 Continued </a:t>
            </a:r>
          </a:p>
        </p:txBody>
      </p:sp>
      <p:pic>
        <p:nvPicPr>
          <p:cNvPr id="92162" name="Picture 2"/>
          <p:cNvPicPr>
            <a:picLocks noGrp="1" noChangeAspect="1" noChangeArrowheads="1"/>
          </p:cNvPicPr>
          <p:nvPr>
            <p:ph idx="1"/>
          </p:nvPr>
        </p:nvPicPr>
        <p:blipFill>
          <a:blip r:embed="rId2"/>
          <a:srcRect/>
          <a:stretch>
            <a:fillRect/>
          </a:stretch>
        </p:blipFill>
        <p:spPr>
          <a:xfrm>
            <a:off x="769938" y="1533525"/>
            <a:ext cx="7124700" cy="3562350"/>
          </a:xfrm>
        </p:spPr>
      </p:pic>
      <p:sp>
        <p:nvSpPr>
          <p:cNvPr id="4" name="Slide Number Placeholder 3"/>
          <p:cNvSpPr>
            <a:spLocks noGrp="1"/>
          </p:cNvSpPr>
          <p:nvPr>
            <p:ph type="sldNum" sz="quarter" idx="12"/>
          </p:nvPr>
        </p:nvSpPr>
        <p:spPr/>
        <p:txBody>
          <a:bodyPr/>
          <a:lstStyle/>
          <a:p>
            <a:pPr>
              <a:defRPr/>
            </a:pPr>
            <a:fld id="{22079F24-0F4D-449C-9289-F5EF98F96D9F}" type="slidenum">
              <a:rPr lang="en-US" smtClean="0"/>
              <a:pPr>
                <a:defRPr/>
              </a:pPr>
              <a:t>26</a:t>
            </a:fld>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43C3DD5-DFD6-449D-8B8A-8314112CF309}"/>
                  </a:ext>
                </a:extLst>
              </p14:cNvPr>
              <p14:cNvContentPartPr/>
              <p14:nvPr/>
            </p14:nvContentPartPr>
            <p14:xfrm>
              <a:off x="5150280" y="1878640"/>
              <a:ext cx="1729080" cy="2105280"/>
            </p14:xfrm>
          </p:contentPart>
        </mc:Choice>
        <mc:Fallback xmlns="">
          <p:pic>
            <p:nvPicPr>
              <p:cNvPr id="6" name="Ink 5">
                <a:extLst>
                  <a:ext uri="{FF2B5EF4-FFF2-40B4-BE49-F238E27FC236}">
                    <a16:creationId xmlns:a16="http://schemas.microsoft.com/office/drawing/2014/main" id="{443C3DD5-DFD6-449D-8B8A-8314112CF309}"/>
                  </a:ext>
                </a:extLst>
              </p:cNvPr>
              <p:cNvPicPr/>
              <p:nvPr/>
            </p:nvPicPr>
            <p:blipFill>
              <a:blip r:embed="rId4"/>
              <a:stretch>
                <a:fillRect/>
              </a:stretch>
            </p:blipFill>
            <p:spPr>
              <a:xfrm>
                <a:off x="5141640" y="1870000"/>
                <a:ext cx="1746720" cy="212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96CCB2D-B686-48C9-A384-ADE913D1DA27}"/>
                  </a:ext>
                </a:extLst>
              </p14:cNvPr>
              <p14:cNvContentPartPr/>
              <p14:nvPr/>
            </p14:nvContentPartPr>
            <p14:xfrm>
              <a:off x="3466033" y="1866850"/>
              <a:ext cx="1418040" cy="844560"/>
            </p14:xfrm>
          </p:contentPart>
        </mc:Choice>
        <mc:Fallback xmlns="">
          <p:pic>
            <p:nvPicPr>
              <p:cNvPr id="5" name="Ink 4">
                <a:extLst>
                  <a:ext uri="{FF2B5EF4-FFF2-40B4-BE49-F238E27FC236}">
                    <a16:creationId xmlns:a16="http://schemas.microsoft.com/office/drawing/2014/main" id="{C96CCB2D-B686-48C9-A384-ADE913D1DA27}"/>
                  </a:ext>
                </a:extLst>
              </p:cNvPr>
              <p:cNvPicPr/>
              <p:nvPr/>
            </p:nvPicPr>
            <p:blipFill>
              <a:blip r:embed="rId6"/>
              <a:stretch>
                <a:fillRect/>
              </a:stretch>
            </p:blipFill>
            <p:spPr>
              <a:xfrm>
                <a:off x="3457033" y="1858210"/>
                <a:ext cx="1435680" cy="86220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2162"/>
                                        </p:tgtEl>
                                        <p:attrNameLst>
                                          <p:attrName>style.visibility</p:attrName>
                                        </p:attrNameLst>
                                      </p:cBhvr>
                                      <p:to>
                                        <p:strVal val="visible"/>
                                      </p:to>
                                    </p:set>
                                    <p:anim calcmode="lin" valueType="num">
                                      <p:cBhvr>
                                        <p:cTn id="7" dur="1000" fill="hold"/>
                                        <p:tgtEl>
                                          <p:spTgt spid="92162"/>
                                        </p:tgtEl>
                                        <p:attrNameLst>
                                          <p:attrName>ppt_w</p:attrName>
                                        </p:attrNameLst>
                                      </p:cBhvr>
                                      <p:tavLst>
                                        <p:tav tm="0">
                                          <p:val>
                                            <p:strVal val="#ppt_w*0.70"/>
                                          </p:val>
                                        </p:tav>
                                        <p:tav tm="100000">
                                          <p:val>
                                            <p:strVal val="#ppt_w"/>
                                          </p:val>
                                        </p:tav>
                                      </p:tavLst>
                                    </p:anim>
                                    <p:anim calcmode="lin" valueType="num">
                                      <p:cBhvr>
                                        <p:cTn id="8" dur="1000" fill="hold"/>
                                        <p:tgtEl>
                                          <p:spTgt spid="92162"/>
                                        </p:tgtEl>
                                        <p:attrNameLst>
                                          <p:attrName>ppt_h</p:attrName>
                                        </p:attrNameLst>
                                      </p:cBhvr>
                                      <p:tavLst>
                                        <p:tav tm="0">
                                          <p:val>
                                            <p:strVal val="#ppt_h"/>
                                          </p:val>
                                        </p:tav>
                                        <p:tav tm="100000">
                                          <p:val>
                                            <p:strVal val="#ppt_h"/>
                                          </p:val>
                                        </p:tav>
                                      </p:tavLst>
                                    </p:anim>
                                    <p:animEffect transition="in" filter="fade">
                                      <p:cBhvr>
                                        <p:cTn id="9" dur="1000"/>
                                        <p:tgtEl>
                                          <p:spTgt spid="92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AU"/>
              <a:t>Example 8 Continued</a:t>
            </a:r>
          </a:p>
        </p:txBody>
      </p:sp>
      <p:pic>
        <p:nvPicPr>
          <p:cNvPr id="93186" name="Picture 2"/>
          <p:cNvPicPr>
            <a:picLocks noGrp="1" noChangeAspect="1" noChangeArrowheads="1"/>
          </p:cNvPicPr>
          <p:nvPr>
            <p:ph idx="1"/>
          </p:nvPr>
        </p:nvPicPr>
        <p:blipFill>
          <a:blip r:embed="rId2"/>
          <a:srcRect/>
          <a:stretch>
            <a:fillRect/>
          </a:stretch>
        </p:blipFill>
        <p:spPr>
          <a:xfrm>
            <a:off x="785813" y="1785938"/>
            <a:ext cx="6915150" cy="1647825"/>
          </a:xfrm>
        </p:spPr>
      </p:pic>
      <p:sp>
        <p:nvSpPr>
          <p:cNvPr id="4" name="Slide Number Placeholder 3"/>
          <p:cNvSpPr>
            <a:spLocks noGrp="1"/>
          </p:cNvSpPr>
          <p:nvPr>
            <p:ph type="sldNum" sz="quarter" idx="12"/>
          </p:nvPr>
        </p:nvSpPr>
        <p:spPr/>
        <p:txBody>
          <a:bodyPr/>
          <a:lstStyle/>
          <a:p>
            <a:pPr>
              <a:defRPr/>
            </a:pPr>
            <a:fld id="{8C415E8E-1EE3-4972-8439-3BB74030ACA1}" type="slidenum">
              <a:rPr lang="en-US" smtClean="0"/>
              <a:pPr>
                <a:defRPr/>
              </a:pPr>
              <a:t>27</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anim calcmode="lin" valueType="num">
                                      <p:cBhvr>
                                        <p:cTn id="7" dur="1000" fill="hold"/>
                                        <p:tgtEl>
                                          <p:spTgt spid="93186"/>
                                        </p:tgtEl>
                                        <p:attrNameLst>
                                          <p:attrName>ppt_w</p:attrName>
                                        </p:attrNameLst>
                                      </p:cBhvr>
                                      <p:tavLst>
                                        <p:tav tm="0">
                                          <p:val>
                                            <p:strVal val="#ppt_w*0.70"/>
                                          </p:val>
                                        </p:tav>
                                        <p:tav tm="100000">
                                          <p:val>
                                            <p:strVal val="#ppt_w"/>
                                          </p:val>
                                        </p:tav>
                                      </p:tavLst>
                                    </p:anim>
                                    <p:anim calcmode="lin" valueType="num">
                                      <p:cBhvr>
                                        <p:cTn id="8" dur="1000" fill="hold"/>
                                        <p:tgtEl>
                                          <p:spTgt spid="93186"/>
                                        </p:tgtEl>
                                        <p:attrNameLst>
                                          <p:attrName>ppt_h</p:attrName>
                                        </p:attrNameLst>
                                      </p:cBhvr>
                                      <p:tavLst>
                                        <p:tav tm="0">
                                          <p:val>
                                            <p:strVal val="#ppt_h"/>
                                          </p:val>
                                        </p:tav>
                                        <p:tav tm="100000">
                                          <p:val>
                                            <p:strVal val="#ppt_h"/>
                                          </p:val>
                                        </p:tav>
                                      </p:tavLst>
                                    </p:anim>
                                    <p:animEffect transition="in" filter="fade">
                                      <p:cBhvr>
                                        <p:cTn id="9" dur="1000"/>
                                        <p:tgtEl>
                                          <p:spTgt spid="93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393700" y="465138"/>
            <a:ext cx="7759700" cy="684212"/>
          </a:xfrm>
        </p:spPr>
        <p:txBody>
          <a:bodyPr/>
          <a:lstStyle/>
          <a:p>
            <a:r>
              <a:rPr lang="en-AU"/>
              <a:t>Example 8 Continued</a:t>
            </a:r>
          </a:p>
        </p:txBody>
      </p:sp>
      <p:pic>
        <p:nvPicPr>
          <p:cNvPr id="94210" name="Picture 2"/>
          <p:cNvPicPr>
            <a:picLocks noGrp="1" noChangeAspect="1" noChangeArrowheads="1"/>
          </p:cNvPicPr>
          <p:nvPr>
            <p:ph idx="1"/>
          </p:nvPr>
        </p:nvPicPr>
        <p:blipFill>
          <a:blip r:embed="rId2"/>
          <a:srcRect/>
          <a:stretch>
            <a:fillRect/>
          </a:stretch>
        </p:blipFill>
        <p:spPr>
          <a:xfrm>
            <a:off x="795338" y="1158875"/>
            <a:ext cx="5764212" cy="4976813"/>
          </a:xfrm>
        </p:spPr>
      </p:pic>
      <p:sp>
        <p:nvSpPr>
          <p:cNvPr id="4" name="Slide Number Placeholder 3"/>
          <p:cNvSpPr>
            <a:spLocks noGrp="1"/>
          </p:cNvSpPr>
          <p:nvPr>
            <p:ph type="sldNum" sz="quarter" idx="12"/>
          </p:nvPr>
        </p:nvSpPr>
        <p:spPr/>
        <p:txBody>
          <a:bodyPr/>
          <a:lstStyle/>
          <a:p>
            <a:pPr>
              <a:defRPr/>
            </a:pPr>
            <a:fld id="{82AF5B25-B6E4-4055-9F85-E009BD2AEE9F}" type="slidenum">
              <a:rPr lang="en-US" smtClean="0"/>
              <a:pPr>
                <a:defRPr/>
              </a:pPr>
              <a:t>28</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fade">
                                      <p:cBhvr>
                                        <p:cTn id="7" dur="2000"/>
                                        <p:tgtEl>
                                          <p:spTgt spid="94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03250" y="935038"/>
            <a:ext cx="7759700" cy="685800"/>
          </a:xfrm>
        </p:spPr>
        <p:txBody>
          <a:bodyPr/>
          <a:lstStyle/>
          <a:p>
            <a:r>
              <a:rPr lang="en-AU"/>
              <a:t>Example 8 Continued</a:t>
            </a:r>
          </a:p>
        </p:txBody>
      </p:sp>
      <p:pic>
        <p:nvPicPr>
          <p:cNvPr id="48131" name="Picture 2"/>
          <p:cNvPicPr>
            <a:picLocks noGrp="1" noChangeAspect="1" noChangeArrowheads="1"/>
          </p:cNvPicPr>
          <p:nvPr>
            <p:ph idx="1"/>
          </p:nvPr>
        </p:nvPicPr>
        <p:blipFill>
          <a:blip r:embed="rId2"/>
          <a:srcRect/>
          <a:stretch>
            <a:fillRect/>
          </a:stretch>
        </p:blipFill>
        <p:spPr>
          <a:xfrm>
            <a:off x="2509838" y="1620838"/>
            <a:ext cx="4124325" cy="4486275"/>
          </a:xfrm>
        </p:spPr>
      </p:pic>
      <p:sp>
        <p:nvSpPr>
          <p:cNvPr id="4" name="Slide Number Placeholder 3"/>
          <p:cNvSpPr>
            <a:spLocks noGrp="1"/>
          </p:cNvSpPr>
          <p:nvPr>
            <p:ph type="sldNum" sz="quarter" idx="12"/>
          </p:nvPr>
        </p:nvSpPr>
        <p:spPr/>
        <p:txBody>
          <a:bodyPr/>
          <a:lstStyle/>
          <a:p>
            <a:pPr>
              <a:defRPr/>
            </a:pPr>
            <a:fld id="{FD8F3E66-CD2A-41FA-90AB-D4E8AB8F4007}" type="slidenum">
              <a:rPr lang="en-US" smtClean="0"/>
              <a:pPr>
                <a:defRPr/>
              </a:pPr>
              <a:t>29</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27E1E16-BA55-4A8B-B1AF-535C7B224F11}"/>
                  </a:ext>
                </a:extLst>
              </p14:cNvPr>
              <p14:cNvContentPartPr/>
              <p14:nvPr/>
            </p14:nvContentPartPr>
            <p14:xfrm>
              <a:off x="4173960" y="4422400"/>
              <a:ext cx="733320" cy="1013400"/>
            </p14:xfrm>
          </p:contentPart>
        </mc:Choice>
        <mc:Fallback xmlns="">
          <p:pic>
            <p:nvPicPr>
              <p:cNvPr id="7" name="Ink 6">
                <a:extLst>
                  <a:ext uri="{FF2B5EF4-FFF2-40B4-BE49-F238E27FC236}">
                    <a16:creationId xmlns:a16="http://schemas.microsoft.com/office/drawing/2014/main" id="{D27E1E16-BA55-4A8B-B1AF-535C7B224F11}"/>
                  </a:ext>
                </a:extLst>
              </p:cNvPr>
              <p:cNvPicPr/>
              <p:nvPr/>
            </p:nvPicPr>
            <p:blipFill>
              <a:blip r:embed="rId4"/>
              <a:stretch>
                <a:fillRect/>
              </a:stretch>
            </p:blipFill>
            <p:spPr>
              <a:xfrm>
                <a:off x="4164960" y="4413400"/>
                <a:ext cx="750960" cy="1031040"/>
              </a:xfrm>
              <a:prstGeom prst="rect">
                <a:avLst/>
              </a:prstGeom>
            </p:spPr>
          </p:pic>
        </mc:Fallback>
      </mc:AlternateContent>
      <p:sp>
        <p:nvSpPr>
          <p:cNvPr id="8" name="TextBox 7">
            <a:extLst>
              <a:ext uri="{FF2B5EF4-FFF2-40B4-BE49-F238E27FC236}">
                <a16:creationId xmlns:a16="http://schemas.microsoft.com/office/drawing/2014/main" id="{CC3398D7-19C8-4290-A1C7-E42CCB3275C4}"/>
              </a:ext>
            </a:extLst>
          </p:cNvPr>
          <p:cNvSpPr txBox="1"/>
          <p:nvPr/>
        </p:nvSpPr>
        <p:spPr>
          <a:xfrm>
            <a:off x="4907280" y="5330311"/>
            <a:ext cx="1808508" cy="307777"/>
          </a:xfrm>
          <a:prstGeom prst="rect">
            <a:avLst/>
          </a:prstGeom>
          <a:noFill/>
        </p:spPr>
        <p:txBody>
          <a:bodyPr wrap="none" rtlCol="0">
            <a:spAutoFit/>
          </a:bodyPr>
          <a:lstStyle/>
          <a:p>
            <a:r>
              <a:rPr lang="en-US" sz="1400" dirty="0"/>
              <a:t>VR is in phase with I</a:t>
            </a:r>
          </a:p>
        </p:txBody>
      </p:sp>
      <p:cxnSp>
        <p:nvCxnSpPr>
          <p:cNvPr id="10" name="Straight Arrow Connector 9">
            <a:extLst>
              <a:ext uri="{FF2B5EF4-FFF2-40B4-BE49-F238E27FC236}">
                <a16:creationId xmlns:a16="http://schemas.microsoft.com/office/drawing/2014/main" id="{C4F73B72-FC35-402F-951C-85196C709D4F}"/>
              </a:ext>
            </a:extLst>
          </p:cNvPr>
          <p:cNvCxnSpPr/>
          <p:nvPr/>
        </p:nvCxnSpPr>
        <p:spPr>
          <a:xfrm flipV="1">
            <a:off x="802640" y="1940560"/>
            <a:ext cx="1707198" cy="163576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A367FCA5-CCFE-4B22-B9D0-B2D2F1524367}"/>
              </a:ext>
            </a:extLst>
          </p:cNvPr>
          <p:cNvCxnSpPr/>
          <p:nvPr/>
        </p:nvCxnSpPr>
        <p:spPr>
          <a:xfrm flipH="1">
            <a:off x="1666240" y="2011680"/>
            <a:ext cx="861060" cy="833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09E5B2-15DF-4F3F-A01E-D0C8D064992A}"/>
              </a:ext>
            </a:extLst>
          </p:cNvPr>
          <p:cNvCxnSpPr/>
          <p:nvPr/>
        </p:nvCxnSpPr>
        <p:spPr>
          <a:xfrm flipV="1">
            <a:off x="883920" y="3576320"/>
            <a:ext cx="782320" cy="84608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F39A65F5-F277-4CD9-85AB-88B8D815C57A}"/>
              </a:ext>
            </a:extLst>
          </p:cNvPr>
          <p:cNvCxnSpPr/>
          <p:nvPr/>
        </p:nvCxnSpPr>
        <p:spPr>
          <a:xfrm>
            <a:off x="1666240" y="3576320"/>
            <a:ext cx="731520" cy="84608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3AFE6806-84A1-45FC-A4B0-509F3D9FF290}"/>
              </a:ext>
            </a:extLst>
          </p:cNvPr>
          <p:cNvCxnSpPr/>
          <p:nvPr/>
        </p:nvCxnSpPr>
        <p:spPr>
          <a:xfrm>
            <a:off x="883920" y="4612640"/>
            <a:ext cx="151384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DC70A470-F3BF-4F62-860D-107480C5409F}"/>
              </a:ext>
            </a:extLst>
          </p:cNvPr>
          <p:cNvSpPr txBox="1"/>
          <p:nvPr/>
        </p:nvSpPr>
        <p:spPr>
          <a:xfrm>
            <a:off x="1049822" y="2746633"/>
            <a:ext cx="404278" cy="307777"/>
          </a:xfrm>
          <a:prstGeom prst="rect">
            <a:avLst/>
          </a:prstGeom>
          <a:noFill/>
        </p:spPr>
        <p:txBody>
          <a:bodyPr wrap="none" rtlCol="0">
            <a:spAutoFit/>
          </a:bodyPr>
          <a:lstStyle/>
          <a:p>
            <a:r>
              <a:rPr lang="en-US" sz="1400" dirty="0"/>
              <a:t>VL</a:t>
            </a:r>
          </a:p>
        </p:txBody>
      </p:sp>
      <p:sp>
        <p:nvSpPr>
          <p:cNvPr id="22" name="TextBox 21">
            <a:extLst>
              <a:ext uri="{FF2B5EF4-FFF2-40B4-BE49-F238E27FC236}">
                <a16:creationId xmlns:a16="http://schemas.microsoft.com/office/drawing/2014/main" id="{97F1F8D8-7A54-455D-BC56-B8DA385D423A}"/>
              </a:ext>
            </a:extLst>
          </p:cNvPr>
          <p:cNvSpPr txBox="1"/>
          <p:nvPr/>
        </p:nvSpPr>
        <p:spPr>
          <a:xfrm>
            <a:off x="2123022" y="2366724"/>
            <a:ext cx="394660" cy="307777"/>
          </a:xfrm>
          <a:prstGeom prst="rect">
            <a:avLst/>
          </a:prstGeom>
          <a:noFill/>
        </p:spPr>
        <p:txBody>
          <a:bodyPr wrap="none" rtlCol="0">
            <a:spAutoFit/>
          </a:bodyPr>
          <a:lstStyle/>
          <a:p>
            <a:r>
              <a:rPr lang="en-US" sz="1400" dirty="0" err="1"/>
              <a:t>Vc</a:t>
            </a:r>
            <a:endParaRPr lang="en-US" sz="1400" dirty="0"/>
          </a:p>
        </p:txBody>
      </p:sp>
      <p:sp>
        <p:nvSpPr>
          <p:cNvPr id="23" name="TextBox 22">
            <a:extLst>
              <a:ext uri="{FF2B5EF4-FFF2-40B4-BE49-F238E27FC236}">
                <a16:creationId xmlns:a16="http://schemas.microsoft.com/office/drawing/2014/main" id="{D9F51E80-9168-40E5-ACDE-38A4A3D40618}"/>
              </a:ext>
            </a:extLst>
          </p:cNvPr>
          <p:cNvSpPr txBox="1"/>
          <p:nvPr/>
        </p:nvSpPr>
        <p:spPr>
          <a:xfrm>
            <a:off x="643810" y="3742153"/>
            <a:ext cx="673582" cy="307777"/>
          </a:xfrm>
          <a:prstGeom prst="rect">
            <a:avLst/>
          </a:prstGeom>
          <a:noFill/>
        </p:spPr>
        <p:txBody>
          <a:bodyPr wrap="none" rtlCol="0">
            <a:spAutoFit/>
          </a:bodyPr>
          <a:lstStyle/>
          <a:p>
            <a:r>
              <a:rPr lang="en-US" sz="1400" dirty="0"/>
              <a:t>VL-</a:t>
            </a:r>
            <a:r>
              <a:rPr lang="en-US" sz="1400" dirty="0" err="1"/>
              <a:t>Vc</a:t>
            </a:r>
            <a:endParaRPr lang="en-US" sz="1400" dirty="0"/>
          </a:p>
        </p:txBody>
      </p:sp>
      <p:sp>
        <p:nvSpPr>
          <p:cNvPr id="24" name="TextBox 23">
            <a:extLst>
              <a:ext uri="{FF2B5EF4-FFF2-40B4-BE49-F238E27FC236}">
                <a16:creationId xmlns:a16="http://schemas.microsoft.com/office/drawing/2014/main" id="{6893BEB1-FF9F-4007-B078-9DAD0037B9E5}"/>
              </a:ext>
            </a:extLst>
          </p:cNvPr>
          <p:cNvSpPr txBox="1"/>
          <p:nvPr/>
        </p:nvSpPr>
        <p:spPr>
          <a:xfrm>
            <a:off x="1993482" y="3691582"/>
            <a:ext cx="434734" cy="307777"/>
          </a:xfrm>
          <a:prstGeom prst="rect">
            <a:avLst/>
          </a:prstGeom>
          <a:noFill/>
        </p:spPr>
        <p:txBody>
          <a:bodyPr wrap="none" rtlCol="0">
            <a:spAutoFit/>
          </a:bodyPr>
          <a:lstStyle/>
          <a:p>
            <a:r>
              <a:rPr lang="en-US" sz="1400" dirty="0"/>
              <a:t>VR</a:t>
            </a:r>
          </a:p>
        </p:txBody>
      </p:sp>
      <p:sp>
        <p:nvSpPr>
          <p:cNvPr id="25" name="TextBox 24">
            <a:extLst>
              <a:ext uri="{FF2B5EF4-FFF2-40B4-BE49-F238E27FC236}">
                <a16:creationId xmlns:a16="http://schemas.microsoft.com/office/drawing/2014/main" id="{6956630A-E63A-49AC-B074-3369CC5CDAF8}"/>
              </a:ext>
            </a:extLst>
          </p:cNvPr>
          <p:cNvSpPr txBox="1"/>
          <p:nvPr/>
        </p:nvSpPr>
        <p:spPr>
          <a:xfrm>
            <a:off x="913114" y="4759746"/>
            <a:ext cx="1260025" cy="307777"/>
          </a:xfrm>
          <a:prstGeom prst="rect">
            <a:avLst/>
          </a:prstGeom>
          <a:noFill/>
        </p:spPr>
        <p:txBody>
          <a:bodyPr wrap="none" rtlCol="0">
            <a:spAutoFit/>
          </a:bodyPr>
          <a:lstStyle/>
          <a:p>
            <a:r>
              <a:rPr lang="en-US" sz="1400" dirty="0"/>
              <a:t>VL – </a:t>
            </a:r>
            <a:r>
              <a:rPr lang="en-US" sz="1400" dirty="0" err="1"/>
              <a:t>Vc</a:t>
            </a:r>
            <a:r>
              <a:rPr lang="en-US" sz="1400" dirty="0"/>
              <a:t> + VR</a:t>
            </a: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1A6F8BF-F6A1-4C12-9B96-CDDEF16900E2}"/>
                  </a:ext>
                </a:extLst>
              </p14:cNvPr>
              <p14:cNvContentPartPr/>
              <p14:nvPr/>
            </p14:nvContentPartPr>
            <p14:xfrm>
              <a:off x="1190704" y="3557807"/>
              <a:ext cx="26280" cy="360"/>
            </p14:xfrm>
          </p:contentPart>
        </mc:Choice>
        <mc:Fallback xmlns="">
          <p:pic>
            <p:nvPicPr>
              <p:cNvPr id="9" name="Ink 8">
                <a:extLst>
                  <a:ext uri="{FF2B5EF4-FFF2-40B4-BE49-F238E27FC236}">
                    <a16:creationId xmlns:a16="http://schemas.microsoft.com/office/drawing/2014/main" id="{91A6F8BF-F6A1-4C12-9B96-CDDEF16900E2}"/>
                  </a:ext>
                </a:extLst>
              </p:cNvPr>
              <p:cNvPicPr/>
              <p:nvPr/>
            </p:nvPicPr>
            <p:blipFill>
              <a:blip r:embed="rId6"/>
              <a:stretch>
                <a:fillRect/>
              </a:stretch>
            </p:blipFill>
            <p:spPr>
              <a:xfrm>
                <a:off x="1182064" y="3549167"/>
                <a:ext cx="43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7209AD1-0B4E-4C3C-9655-2425DC7AE308}"/>
                  </a:ext>
                </a:extLst>
              </p14:cNvPr>
              <p14:cNvContentPartPr/>
              <p14:nvPr/>
            </p14:nvContentPartPr>
            <p14:xfrm>
              <a:off x="1318144" y="3579047"/>
              <a:ext cx="69480" cy="360"/>
            </p14:xfrm>
          </p:contentPart>
        </mc:Choice>
        <mc:Fallback xmlns="">
          <p:pic>
            <p:nvPicPr>
              <p:cNvPr id="11" name="Ink 10">
                <a:extLst>
                  <a:ext uri="{FF2B5EF4-FFF2-40B4-BE49-F238E27FC236}">
                    <a16:creationId xmlns:a16="http://schemas.microsoft.com/office/drawing/2014/main" id="{C7209AD1-0B4E-4C3C-9655-2425DC7AE308}"/>
                  </a:ext>
                </a:extLst>
              </p:cNvPr>
              <p:cNvPicPr/>
              <p:nvPr/>
            </p:nvPicPr>
            <p:blipFill>
              <a:blip r:embed="rId8"/>
              <a:stretch>
                <a:fillRect/>
              </a:stretch>
            </p:blipFill>
            <p:spPr>
              <a:xfrm>
                <a:off x="1309144" y="3570407"/>
                <a:ext cx="87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458AAFA3-9014-4AAD-B0CB-926467D3091B}"/>
                  </a:ext>
                </a:extLst>
              </p14:cNvPr>
              <p14:cNvContentPartPr/>
              <p14:nvPr/>
            </p14:nvContentPartPr>
            <p14:xfrm>
              <a:off x="1431544" y="3555287"/>
              <a:ext cx="30960" cy="3240"/>
            </p14:xfrm>
          </p:contentPart>
        </mc:Choice>
        <mc:Fallback xmlns="">
          <p:pic>
            <p:nvPicPr>
              <p:cNvPr id="13" name="Ink 12">
                <a:extLst>
                  <a:ext uri="{FF2B5EF4-FFF2-40B4-BE49-F238E27FC236}">
                    <a16:creationId xmlns:a16="http://schemas.microsoft.com/office/drawing/2014/main" id="{458AAFA3-9014-4AAD-B0CB-926467D3091B}"/>
                  </a:ext>
                </a:extLst>
              </p:cNvPr>
              <p:cNvPicPr/>
              <p:nvPr/>
            </p:nvPicPr>
            <p:blipFill>
              <a:blip r:embed="rId10"/>
              <a:stretch>
                <a:fillRect/>
              </a:stretch>
            </p:blipFill>
            <p:spPr>
              <a:xfrm>
                <a:off x="1422544" y="3546287"/>
                <a:ext cx="48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EB8D15EF-FA44-4BAD-8C5B-FA807C1E68A9}"/>
                  </a:ext>
                </a:extLst>
              </p14:cNvPr>
              <p14:cNvContentPartPr/>
              <p14:nvPr/>
            </p14:nvContentPartPr>
            <p14:xfrm>
              <a:off x="800464" y="3358367"/>
              <a:ext cx="334080" cy="214560"/>
            </p14:xfrm>
          </p:contentPart>
        </mc:Choice>
        <mc:Fallback xmlns="">
          <p:pic>
            <p:nvPicPr>
              <p:cNvPr id="20" name="Ink 19">
                <a:extLst>
                  <a:ext uri="{FF2B5EF4-FFF2-40B4-BE49-F238E27FC236}">
                    <a16:creationId xmlns:a16="http://schemas.microsoft.com/office/drawing/2014/main" id="{EB8D15EF-FA44-4BAD-8C5B-FA807C1E68A9}"/>
                  </a:ext>
                </a:extLst>
              </p:cNvPr>
              <p:cNvPicPr/>
              <p:nvPr/>
            </p:nvPicPr>
            <p:blipFill>
              <a:blip r:embed="rId12"/>
              <a:stretch>
                <a:fillRect/>
              </a:stretch>
            </p:blipFill>
            <p:spPr>
              <a:xfrm>
                <a:off x="791824" y="3349352"/>
                <a:ext cx="351720" cy="23223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7B3879DD-4A1A-44A0-B5CA-C0726683D1F2}"/>
                  </a:ext>
                </a:extLst>
              </p14:cNvPr>
              <p14:cNvContentPartPr/>
              <p14:nvPr/>
            </p14:nvContentPartPr>
            <p14:xfrm>
              <a:off x="1424704" y="3302567"/>
              <a:ext cx="360" cy="126720"/>
            </p14:xfrm>
          </p:contentPart>
        </mc:Choice>
        <mc:Fallback xmlns="">
          <p:pic>
            <p:nvPicPr>
              <p:cNvPr id="27" name="Ink 26">
                <a:extLst>
                  <a:ext uri="{FF2B5EF4-FFF2-40B4-BE49-F238E27FC236}">
                    <a16:creationId xmlns:a16="http://schemas.microsoft.com/office/drawing/2014/main" id="{7B3879DD-4A1A-44A0-B5CA-C0726683D1F2}"/>
                  </a:ext>
                </a:extLst>
              </p:cNvPr>
              <p:cNvPicPr/>
              <p:nvPr/>
            </p:nvPicPr>
            <p:blipFill>
              <a:blip r:embed="rId14"/>
              <a:stretch>
                <a:fillRect/>
              </a:stretch>
            </p:blipFill>
            <p:spPr>
              <a:xfrm>
                <a:off x="1415704" y="3293927"/>
                <a:ext cx="18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A292DCE9-19A3-4D6A-9BCF-4D6CE83C73F7}"/>
                  </a:ext>
                </a:extLst>
              </p14:cNvPr>
              <p14:cNvContentPartPr/>
              <p14:nvPr/>
            </p14:nvContentPartPr>
            <p14:xfrm>
              <a:off x="1475464" y="3390047"/>
              <a:ext cx="12960" cy="19440"/>
            </p14:xfrm>
          </p:contentPart>
        </mc:Choice>
        <mc:Fallback xmlns="">
          <p:pic>
            <p:nvPicPr>
              <p:cNvPr id="28" name="Ink 27">
                <a:extLst>
                  <a:ext uri="{FF2B5EF4-FFF2-40B4-BE49-F238E27FC236}">
                    <a16:creationId xmlns:a16="http://schemas.microsoft.com/office/drawing/2014/main" id="{A292DCE9-19A3-4D6A-9BCF-4D6CE83C73F7}"/>
                  </a:ext>
                </a:extLst>
              </p:cNvPr>
              <p:cNvPicPr/>
              <p:nvPr/>
            </p:nvPicPr>
            <p:blipFill>
              <a:blip r:embed="rId16"/>
              <a:stretch>
                <a:fillRect/>
              </a:stretch>
            </p:blipFill>
            <p:spPr>
              <a:xfrm>
                <a:off x="1466824" y="3381407"/>
                <a:ext cx="30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F84C2112-CD2C-4658-9FF0-A22EC771CD57}"/>
                  </a:ext>
                </a:extLst>
              </p14:cNvPr>
              <p14:cNvContentPartPr/>
              <p14:nvPr/>
            </p14:nvContentPartPr>
            <p14:xfrm>
              <a:off x="1530544" y="3252527"/>
              <a:ext cx="133200" cy="200880"/>
            </p14:xfrm>
          </p:contentPart>
        </mc:Choice>
        <mc:Fallback xmlns="">
          <p:pic>
            <p:nvPicPr>
              <p:cNvPr id="29" name="Ink 28">
                <a:extLst>
                  <a:ext uri="{FF2B5EF4-FFF2-40B4-BE49-F238E27FC236}">
                    <a16:creationId xmlns:a16="http://schemas.microsoft.com/office/drawing/2014/main" id="{F84C2112-CD2C-4658-9FF0-A22EC771CD57}"/>
                  </a:ext>
                </a:extLst>
              </p:cNvPr>
              <p:cNvPicPr/>
              <p:nvPr/>
            </p:nvPicPr>
            <p:blipFill>
              <a:blip r:embed="rId18"/>
              <a:stretch>
                <a:fillRect/>
              </a:stretch>
            </p:blipFill>
            <p:spPr>
              <a:xfrm>
                <a:off x="1521904" y="3243527"/>
                <a:ext cx="150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D392B714-C2E7-4014-BE56-7A91DE229FA0}"/>
                  </a:ext>
                </a:extLst>
              </p14:cNvPr>
              <p14:cNvContentPartPr/>
              <p14:nvPr/>
            </p14:nvContentPartPr>
            <p14:xfrm>
              <a:off x="1706584" y="3253247"/>
              <a:ext cx="150120" cy="233280"/>
            </p14:xfrm>
          </p:contentPart>
        </mc:Choice>
        <mc:Fallback xmlns="">
          <p:pic>
            <p:nvPicPr>
              <p:cNvPr id="32" name="Ink 31">
                <a:extLst>
                  <a:ext uri="{FF2B5EF4-FFF2-40B4-BE49-F238E27FC236}">
                    <a16:creationId xmlns:a16="http://schemas.microsoft.com/office/drawing/2014/main" id="{D392B714-C2E7-4014-BE56-7A91DE229FA0}"/>
                  </a:ext>
                </a:extLst>
              </p:cNvPr>
              <p:cNvPicPr/>
              <p:nvPr/>
            </p:nvPicPr>
            <p:blipFill>
              <a:blip r:embed="rId20"/>
              <a:stretch>
                <a:fillRect/>
              </a:stretch>
            </p:blipFill>
            <p:spPr>
              <a:xfrm>
                <a:off x="1697944" y="3244247"/>
                <a:ext cx="1677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A1A861A8-2CE9-408F-BCB1-B40CBBC0AC01}"/>
                  </a:ext>
                </a:extLst>
              </p14:cNvPr>
              <p14:cNvContentPartPr/>
              <p14:nvPr/>
            </p14:nvContentPartPr>
            <p14:xfrm>
              <a:off x="1220224" y="3281327"/>
              <a:ext cx="147240" cy="148680"/>
            </p14:xfrm>
          </p:contentPart>
        </mc:Choice>
        <mc:Fallback xmlns="">
          <p:pic>
            <p:nvPicPr>
              <p:cNvPr id="33" name="Ink 32">
                <a:extLst>
                  <a:ext uri="{FF2B5EF4-FFF2-40B4-BE49-F238E27FC236}">
                    <a16:creationId xmlns:a16="http://schemas.microsoft.com/office/drawing/2014/main" id="{A1A861A8-2CE9-408F-BCB1-B40CBBC0AC01}"/>
                  </a:ext>
                </a:extLst>
              </p:cNvPr>
              <p:cNvPicPr/>
              <p:nvPr/>
            </p:nvPicPr>
            <p:blipFill>
              <a:blip r:embed="rId22"/>
              <a:stretch>
                <a:fillRect/>
              </a:stretch>
            </p:blipFill>
            <p:spPr>
              <a:xfrm>
                <a:off x="1211224" y="3272687"/>
                <a:ext cx="164880" cy="166320"/>
              </a:xfrm>
              <a:prstGeom prst="rect">
                <a:avLst/>
              </a:prstGeom>
            </p:spPr>
          </p:pic>
        </mc:Fallback>
      </mc:AlternateContent>
    </p:spTree>
  </p:cSld>
  <p:clrMapOvr>
    <a:masterClrMapping/>
  </p:clrMapOvr>
  <p:transition spd="slow" advTm="5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393700" y="620713"/>
            <a:ext cx="7759700" cy="684212"/>
          </a:xfrm>
        </p:spPr>
        <p:txBody>
          <a:bodyPr/>
          <a:lstStyle/>
          <a:p>
            <a:pPr eaLnBrk="1" hangingPunct="1"/>
            <a:r>
              <a:rPr lang="en-US" sz="4000"/>
              <a:t>Impedance and Phasor Diagrams</a:t>
            </a:r>
            <a:endParaRPr lang="en-AU" sz="4000"/>
          </a:p>
        </p:txBody>
      </p:sp>
      <p:sp>
        <p:nvSpPr>
          <p:cNvPr id="1028"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pic>
        <p:nvPicPr>
          <p:cNvPr id="1029" name="Picture 4"/>
          <p:cNvPicPr>
            <a:picLocks noChangeAspect="1" noChangeArrowheads="1"/>
          </p:cNvPicPr>
          <p:nvPr/>
        </p:nvPicPr>
        <p:blipFill>
          <a:blip r:embed="rId4"/>
          <a:srcRect/>
          <a:stretch>
            <a:fillRect/>
          </a:stretch>
        </p:blipFill>
        <p:spPr bwMode="auto">
          <a:xfrm>
            <a:off x="5114925" y="1419225"/>
            <a:ext cx="3787775" cy="2889250"/>
          </a:xfrm>
          <a:prstGeom prst="rect">
            <a:avLst/>
          </a:prstGeom>
          <a:noFill/>
          <a:ln w="9525">
            <a:noFill/>
            <a:miter lim="800000"/>
            <a:headEnd/>
            <a:tailEnd/>
          </a:ln>
        </p:spPr>
      </p:pic>
      <p:sp>
        <p:nvSpPr>
          <p:cNvPr id="1030" name="Text Box 5"/>
          <p:cNvSpPr txBox="1">
            <a:spLocks noChangeArrowheads="1"/>
          </p:cNvSpPr>
          <p:nvPr/>
        </p:nvSpPr>
        <p:spPr bwMode="auto">
          <a:xfrm>
            <a:off x="744538" y="1304925"/>
            <a:ext cx="2997200" cy="409575"/>
          </a:xfrm>
          <a:prstGeom prst="rect">
            <a:avLst/>
          </a:prstGeom>
          <a:noFill/>
          <a:ln w="12700" algn="ctr">
            <a:noFill/>
            <a:miter lim="800000"/>
            <a:headEnd/>
            <a:tailEnd/>
          </a:ln>
        </p:spPr>
        <p:txBody>
          <a:bodyPr>
            <a:spAutoFit/>
          </a:bodyPr>
          <a:lstStyle/>
          <a:p>
            <a:pPr>
              <a:lnSpc>
                <a:spcPct val="87000"/>
              </a:lnSpc>
              <a:spcBef>
                <a:spcPct val="50000"/>
              </a:spcBef>
            </a:pPr>
            <a:r>
              <a:rPr lang="en-AU" sz="2400">
                <a:solidFill>
                  <a:schemeClr val="tx2"/>
                </a:solidFill>
                <a:latin typeface="Verdana" pitchFamily="34" charset="0"/>
              </a:rPr>
              <a:t>Resistor</a:t>
            </a:r>
          </a:p>
        </p:txBody>
      </p:sp>
      <p:sp>
        <p:nvSpPr>
          <p:cNvPr id="1031" name="Text Box 6"/>
          <p:cNvSpPr txBox="1">
            <a:spLocks noChangeArrowheads="1"/>
          </p:cNvSpPr>
          <p:nvPr/>
        </p:nvSpPr>
        <p:spPr bwMode="auto">
          <a:xfrm>
            <a:off x="5534025" y="4694238"/>
            <a:ext cx="3327400" cy="277812"/>
          </a:xfrm>
          <a:prstGeom prst="rect">
            <a:avLst/>
          </a:prstGeom>
          <a:noFill/>
          <a:ln w="12700" algn="ctr">
            <a:noFill/>
            <a:miter lim="800000"/>
            <a:headEnd/>
            <a:tailEnd/>
          </a:ln>
        </p:spPr>
        <p:txBody>
          <a:bodyPr>
            <a:spAutoFit/>
          </a:bodyPr>
          <a:lstStyle/>
          <a:p>
            <a:pPr algn="ctr">
              <a:lnSpc>
                <a:spcPct val="87000"/>
              </a:lnSpc>
              <a:spcBef>
                <a:spcPct val="50000"/>
              </a:spcBef>
            </a:pPr>
            <a:r>
              <a:rPr lang="en-AU" sz="1400">
                <a:solidFill>
                  <a:schemeClr val="tx2"/>
                </a:solidFill>
                <a:latin typeface="Verdana" pitchFamily="34" charset="0"/>
              </a:rPr>
              <a:t>Boylestad, Prentice Hall 2007</a:t>
            </a:r>
          </a:p>
        </p:txBody>
      </p:sp>
      <p:graphicFrame>
        <p:nvGraphicFramePr>
          <p:cNvPr id="1026" name="Object 7"/>
          <p:cNvGraphicFramePr>
            <a:graphicFrameLocks noGrp="1" noChangeAspect="1"/>
          </p:cNvGraphicFramePr>
          <p:nvPr>
            <p:ph idx="1"/>
          </p:nvPr>
        </p:nvGraphicFramePr>
        <p:xfrm>
          <a:off x="736600" y="2366963"/>
          <a:ext cx="4048125" cy="2117725"/>
        </p:xfrm>
        <a:graphic>
          <a:graphicData uri="http://schemas.openxmlformats.org/presentationml/2006/ole">
            <mc:AlternateContent xmlns:mc="http://schemas.openxmlformats.org/markup-compatibility/2006">
              <mc:Choice xmlns:v="urn:schemas-microsoft-com:vml" Requires="v">
                <p:oleObj spid="_x0000_s182325" name="Equation" r:id="rId5" imgW="2628720" imgH="1396800" progId="Equation.3">
                  <p:embed/>
                </p:oleObj>
              </mc:Choice>
              <mc:Fallback>
                <p:oleObj name="Equation" r:id="rId5" imgW="2628720" imgH="13968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600" y="2366963"/>
                        <a:ext cx="4048125" cy="211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Line 8"/>
          <p:cNvSpPr>
            <a:spLocks noChangeShapeType="1"/>
          </p:cNvSpPr>
          <p:nvPr/>
        </p:nvSpPr>
        <p:spPr bwMode="auto">
          <a:xfrm>
            <a:off x="1206500" y="4995863"/>
            <a:ext cx="2173288" cy="0"/>
          </a:xfrm>
          <a:prstGeom prst="line">
            <a:avLst/>
          </a:prstGeom>
          <a:noFill/>
          <a:ln w="38100">
            <a:solidFill>
              <a:srgbClr val="0066FF"/>
            </a:solidFill>
            <a:round/>
            <a:headEnd/>
            <a:tailEnd type="triangle" w="med" len="med"/>
          </a:ln>
        </p:spPr>
        <p:txBody>
          <a:bodyPr wrap="none" anchor="ctr"/>
          <a:lstStyle/>
          <a:p>
            <a:endParaRPr lang="en-AU"/>
          </a:p>
        </p:txBody>
      </p:sp>
      <p:sp>
        <p:nvSpPr>
          <p:cNvPr id="1033" name="Line 9"/>
          <p:cNvSpPr>
            <a:spLocks noChangeShapeType="1"/>
          </p:cNvSpPr>
          <p:nvPr/>
        </p:nvSpPr>
        <p:spPr bwMode="auto">
          <a:xfrm>
            <a:off x="1206500" y="5049838"/>
            <a:ext cx="1100138" cy="0"/>
          </a:xfrm>
          <a:prstGeom prst="line">
            <a:avLst/>
          </a:prstGeom>
          <a:noFill/>
          <a:ln w="38100">
            <a:solidFill>
              <a:srgbClr val="CC0000"/>
            </a:solidFill>
            <a:round/>
            <a:headEnd/>
            <a:tailEnd type="triangle" w="med" len="med"/>
          </a:ln>
        </p:spPr>
        <p:txBody>
          <a:bodyPr wrap="none" anchor="ctr"/>
          <a:lstStyle/>
          <a:p>
            <a:endParaRPr lang="en-AU"/>
          </a:p>
        </p:txBody>
      </p:sp>
      <p:sp>
        <p:nvSpPr>
          <p:cNvPr id="1034" name="Text Box 10"/>
          <p:cNvSpPr txBox="1">
            <a:spLocks noChangeArrowheads="1"/>
          </p:cNvSpPr>
          <p:nvPr/>
        </p:nvSpPr>
        <p:spPr bwMode="auto">
          <a:xfrm>
            <a:off x="3206750" y="4572000"/>
            <a:ext cx="568325" cy="357188"/>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sp>
        <p:nvSpPr>
          <p:cNvPr id="1035" name="Text Box 11"/>
          <p:cNvSpPr txBox="1">
            <a:spLocks noChangeArrowheads="1"/>
          </p:cNvSpPr>
          <p:nvPr/>
        </p:nvSpPr>
        <p:spPr bwMode="auto">
          <a:xfrm>
            <a:off x="1992313" y="5145088"/>
            <a:ext cx="568325"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1036" name="Text Box 12"/>
          <p:cNvSpPr txBox="1">
            <a:spLocks noChangeArrowheads="1"/>
          </p:cNvSpPr>
          <p:nvPr/>
        </p:nvSpPr>
        <p:spPr bwMode="auto">
          <a:xfrm>
            <a:off x="1139825" y="5591175"/>
            <a:ext cx="5724525" cy="357188"/>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accent2"/>
                </a:solidFill>
                <a:latin typeface="Verdana" pitchFamily="34" charset="0"/>
              </a:rPr>
              <a:t>Voltage and current are in phase</a:t>
            </a:r>
          </a:p>
        </p:txBody>
      </p:sp>
      <p:sp>
        <p:nvSpPr>
          <p:cNvPr id="13" name="Slide Number Placeholder 12"/>
          <p:cNvSpPr>
            <a:spLocks noGrp="1"/>
          </p:cNvSpPr>
          <p:nvPr>
            <p:ph type="sldNum" sz="quarter" idx="12"/>
          </p:nvPr>
        </p:nvSpPr>
        <p:spPr/>
        <p:txBody>
          <a:bodyPr/>
          <a:lstStyle/>
          <a:p>
            <a:pPr>
              <a:defRPr/>
            </a:pPr>
            <a:fld id="{38AC6F3C-573D-48D1-9AA8-339755E96110}" type="slidenum">
              <a:rPr lang="en-US" smtClean="0"/>
              <a:pPr>
                <a:defRPr/>
              </a:pPr>
              <a:t>3</a:t>
            </a:fld>
            <a:endParaRPr lang="en-US"/>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ACC9DA62-B9E4-449C-9906-569455523B0A}"/>
                  </a:ext>
                </a:extLst>
              </p14:cNvPr>
              <p14:cNvContentPartPr/>
              <p14:nvPr/>
            </p14:nvContentPartPr>
            <p14:xfrm>
              <a:off x="2420640" y="3160728"/>
              <a:ext cx="497520" cy="415440"/>
            </p14:xfrm>
          </p:contentPart>
        </mc:Choice>
        <mc:Fallback xmlns="">
          <p:pic>
            <p:nvPicPr>
              <p:cNvPr id="2" name="Ink 1">
                <a:extLst>
                  <a:ext uri="{FF2B5EF4-FFF2-40B4-BE49-F238E27FC236}">
                    <a16:creationId xmlns:a16="http://schemas.microsoft.com/office/drawing/2014/main" id="{ACC9DA62-B9E4-449C-9906-569455523B0A}"/>
                  </a:ext>
                </a:extLst>
              </p:cNvPr>
              <p:cNvPicPr/>
              <p:nvPr/>
            </p:nvPicPr>
            <p:blipFill>
              <a:blip r:embed="rId8"/>
              <a:stretch>
                <a:fillRect/>
              </a:stretch>
            </p:blipFill>
            <p:spPr>
              <a:xfrm>
                <a:off x="2411640" y="3152088"/>
                <a:ext cx="51516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3F1D1D6E-E443-481D-83BE-37DF70468B6D}"/>
                  </a:ext>
                </a:extLst>
              </p14:cNvPr>
              <p14:cNvContentPartPr/>
              <p14:nvPr/>
            </p14:nvContentPartPr>
            <p14:xfrm>
              <a:off x="2707200" y="1347048"/>
              <a:ext cx="1446840" cy="693000"/>
            </p14:xfrm>
          </p:contentPart>
        </mc:Choice>
        <mc:Fallback xmlns="">
          <p:pic>
            <p:nvPicPr>
              <p:cNvPr id="6" name="Ink 5">
                <a:extLst>
                  <a:ext uri="{FF2B5EF4-FFF2-40B4-BE49-F238E27FC236}">
                    <a16:creationId xmlns:a16="http://schemas.microsoft.com/office/drawing/2014/main" id="{3F1D1D6E-E443-481D-83BE-37DF70468B6D}"/>
                  </a:ext>
                </a:extLst>
              </p:cNvPr>
              <p:cNvPicPr/>
              <p:nvPr/>
            </p:nvPicPr>
            <p:blipFill>
              <a:blip r:embed="rId10"/>
              <a:stretch>
                <a:fillRect/>
              </a:stretch>
            </p:blipFill>
            <p:spPr>
              <a:xfrm>
                <a:off x="2698200" y="1338048"/>
                <a:ext cx="146448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BC08146F-6ED5-4FC1-AEC0-3D9357705BE5}"/>
                  </a:ext>
                </a:extLst>
              </p14:cNvPr>
              <p14:cNvContentPartPr/>
              <p14:nvPr/>
            </p14:nvContentPartPr>
            <p14:xfrm>
              <a:off x="200880" y="4086648"/>
              <a:ext cx="5881680" cy="1737000"/>
            </p14:xfrm>
          </p:contentPart>
        </mc:Choice>
        <mc:Fallback xmlns="">
          <p:pic>
            <p:nvPicPr>
              <p:cNvPr id="16" name="Ink 15">
                <a:extLst>
                  <a:ext uri="{FF2B5EF4-FFF2-40B4-BE49-F238E27FC236}">
                    <a16:creationId xmlns:a16="http://schemas.microsoft.com/office/drawing/2014/main" id="{BC08146F-6ED5-4FC1-AEC0-3D9357705BE5}"/>
                  </a:ext>
                </a:extLst>
              </p:cNvPr>
              <p:cNvPicPr/>
              <p:nvPr/>
            </p:nvPicPr>
            <p:blipFill>
              <a:blip r:embed="rId12"/>
              <a:stretch>
                <a:fillRect/>
              </a:stretch>
            </p:blipFill>
            <p:spPr>
              <a:xfrm>
                <a:off x="192240" y="4078008"/>
                <a:ext cx="5899320" cy="1754640"/>
              </a:xfrm>
              <a:prstGeom prst="rect">
                <a:avLst/>
              </a:prstGeom>
            </p:spPr>
          </p:pic>
        </mc:Fallback>
      </mc:AlternateContent>
    </p:spTree>
  </p:cSld>
  <p:clrMapOvr>
    <a:masterClrMapping/>
  </p:clrMapOvr>
  <p:transition spd="slow" advTm="5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63538" y="606425"/>
            <a:ext cx="7759700" cy="684213"/>
          </a:xfrm>
        </p:spPr>
        <p:txBody>
          <a:bodyPr/>
          <a:lstStyle/>
          <a:p>
            <a:pPr eaLnBrk="1" hangingPunct="1"/>
            <a:r>
              <a:rPr lang="en-AU" sz="3600"/>
              <a:t>Frequency response of series circuits</a:t>
            </a:r>
          </a:p>
        </p:txBody>
      </p:sp>
      <p:sp>
        <p:nvSpPr>
          <p:cNvPr id="49155"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49156" name="Text Box 4"/>
          <p:cNvSpPr txBox="1">
            <a:spLocks noChangeArrowheads="1"/>
          </p:cNvSpPr>
          <p:nvPr/>
        </p:nvSpPr>
        <p:spPr bwMode="auto">
          <a:xfrm>
            <a:off x="727075" y="1290638"/>
            <a:ext cx="7512050" cy="887412"/>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The behaviour of a series connected R, L and C circuit will depend on the frequency response of the individual components added together using a phasor approach</a:t>
            </a:r>
          </a:p>
        </p:txBody>
      </p:sp>
      <p:pic>
        <p:nvPicPr>
          <p:cNvPr id="49157" name="Picture 5" descr="AAGWGKM0"/>
          <p:cNvPicPr>
            <a:picLocks noChangeAspect="1" noChangeArrowheads="1"/>
          </p:cNvPicPr>
          <p:nvPr/>
        </p:nvPicPr>
        <p:blipFill>
          <a:blip r:embed="rId3"/>
          <a:srcRect/>
          <a:stretch>
            <a:fillRect/>
          </a:stretch>
        </p:blipFill>
        <p:spPr bwMode="auto">
          <a:xfrm>
            <a:off x="865188" y="2251075"/>
            <a:ext cx="5564187" cy="3532188"/>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61036F08-3A9D-4217-9BFD-1C5CB391C19B}" type="slidenum">
              <a:rPr lang="en-US" smtClean="0"/>
              <a:pPr>
                <a:defRPr/>
              </a:pPr>
              <a:t>30</a:t>
            </a:fld>
            <a:endParaRPr lang="en-US"/>
          </a:p>
        </p:txBody>
      </p:sp>
    </p:spTree>
  </p:cSld>
  <p:clrMapOvr>
    <a:masterClrMapping/>
  </p:clrMapOvr>
  <p:transition spd="slow" advTm="500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63538" y="976313"/>
            <a:ext cx="7759700" cy="684212"/>
          </a:xfrm>
        </p:spPr>
        <p:txBody>
          <a:bodyPr/>
          <a:lstStyle/>
          <a:p>
            <a:pPr eaLnBrk="1" hangingPunct="1"/>
            <a:r>
              <a:rPr lang="en-AU" sz="4000"/>
              <a:t>Frequency response of series circuits</a:t>
            </a:r>
          </a:p>
        </p:txBody>
      </p:sp>
      <p:sp>
        <p:nvSpPr>
          <p:cNvPr id="5124"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5125" name="Text Box 4"/>
          <p:cNvSpPr txBox="1">
            <a:spLocks noChangeArrowheads="1"/>
          </p:cNvSpPr>
          <p:nvPr/>
        </p:nvSpPr>
        <p:spPr bwMode="auto">
          <a:xfrm>
            <a:off x="727075" y="1290638"/>
            <a:ext cx="7512050" cy="357187"/>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graphicFrame>
        <p:nvGraphicFramePr>
          <p:cNvPr id="5122" name="Object 6"/>
          <p:cNvGraphicFramePr>
            <a:graphicFrameLocks noGrp="1" noChangeAspect="1"/>
          </p:cNvGraphicFramePr>
          <p:nvPr>
            <p:ph idx="1"/>
          </p:nvPr>
        </p:nvGraphicFramePr>
        <p:xfrm>
          <a:off x="652463" y="1660525"/>
          <a:ext cx="7127875" cy="1773238"/>
        </p:xfrm>
        <a:graphic>
          <a:graphicData uri="http://schemas.openxmlformats.org/presentationml/2006/ole">
            <mc:AlternateContent xmlns:mc="http://schemas.openxmlformats.org/markup-compatibility/2006">
              <mc:Choice xmlns:v="urn:schemas-microsoft-com:vml" Requires="v">
                <p:oleObj spid="_x0000_s186421" name="Equation" r:id="rId4" imgW="3517560" imgH="888840" progId="Equation.3">
                  <p:embed/>
                </p:oleObj>
              </mc:Choice>
              <mc:Fallback>
                <p:oleObj name="Equation" r:id="rId4" imgW="3517560" imgH="88884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3" y="1660525"/>
                        <a:ext cx="7127875" cy="177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6" name="Text Box 7"/>
          <p:cNvSpPr txBox="1">
            <a:spLocks noChangeArrowheads="1"/>
          </p:cNvSpPr>
          <p:nvPr/>
        </p:nvSpPr>
        <p:spPr bwMode="auto">
          <a:xfrm>
            <a:off x="714375" y="3676650"/>
            <a:ext cx="7512050" cy="1304925"/>
          </a:xfrm>
          <a:prstGeom prst="rect">
            <a:avLst/>
          </a:prstGeom>
          <a:noFill/>
          <a:ln w="12700" algn="ctr">
            <a:noFill/>
            <a:miter lim="800000"/>
            <a:headEnd/>
            <a:tailEnd/>
          </a:ln>
        </p:spPr>
        <p:txBody>
          <a:bodyPr>
            <a:spAutoFit/>
          </a:bodyPr>
          <a:lstStyle/>
          <a:p>
            <a:pPr>
              <a:lnSpc>
                <a:spcPct val="87000"/>
              </a:lnSpc>
              <a:spcBef>
                <a:spcPct val="50000"/>
              </a:spcBef>
              <a:buFontTx/>
              <a:buChar char="•"/>
            </a:pPr>
            <a:r>
              <a:rPr lang="en-AU" sz="2000">
                <a:solidFill>
                  <a:schemeClr val="tx2"/>
                </a:solidFill>
                <a:latin typeface="Verdana" pitchFamily="34" charset="0"/>
              </a:rPr>
              <a:t> at low frequencies L is less effective and impedance is governed by R and C</a:t>
            </a:r>
          </a:p>
          <a:p>
            <a:pPr>
              <a:lnSpc>
                <a:spcPct val="87000"/>
              </a:lnSpc>
              <a:spcBef>
                <a:spcPct val="50000"/>
              </a:spcBef>
              <a:buFontTx/>
              <a:buChar char="•"/>
            </a:pPr>
            <a:r>
              <a:rPr lang="en-AU" sz="2000">
                <a:solidFill>
                  <a:schemeClr val="tx2"/>
                </a:solidFill>
                <a:latin typeface="Verdana" pitchFamily="34" charset="0"/>
              </a:rPr>
              <a:t> at high frequencies C is less effective and impedance is governed by R and L</a:t>
            </a:r>
          </a:p>
        </p:txBody>
      </p:sp>
      <p:sp>
        <p:nvSpPr>
          <p:cNvPr id="8" name="Slide Number Placeholder 7"/>
          <p:cNvSpPr>
            <a:spLocks noGrp="1"/>
          </p:cNvSpPr>
          <p:nvPr>
            <p:ph type="sldNum" sz="quarter" idx="12"/>
          </p:nvPr>
        </p:nvSpPr>
        <p:spPr/>
        <p:txBody>
          <a:bodyPr/>
          <a:lstStyle/>
          <a:p>
            <a:pPr>
              <a:defRPr/>
            </a:pPr>
            <a:fld id="{F4DC75F2-071C-4955-86E1-4C431958D0D2}" type="slidenum">
              <a:rPr lang="en-US" smtClean="0"/>
              <a:pPr>
                <a:defRPr/>
              </a:pPr>
              <a:t>31</a:t>
            </a:fld>
            <a:endParaRPr lang="en-US"/>
          </a:p>
        </p:txBody>
      </p:sp>
    </p:spTree>
  </p:cSld>
  <p:clrMapOvr>
    <a:masterClrMapping/>
  </p:clrMapOvr>
  <p:transition spd="slow" advTm="500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63538" y="606425"/>
            <a:ext cx="7759700" cy="684213"/>
          </a:xfrm>
        </p:spPr>
        <p:txBody>
          <a:bodyPr/>
          <a:lstStyle/>
          <a:p>
            <a:pPr eaLnBrk="1" hangingPunct="1"/>
            <a:r>
              <a:rPr lang="en-US" sz="3200"/>
              <a:t>Frequency response of a series R-C circuit</a:t>
            </a:r>
            <a:endParaRPr lang="en-AU" sz="3200"/>
          </a:p>
        </p:txBody>
      </p:sp>
      <p:sp>
        <p:nvSpPr>
          <p:cNvPr id="6148"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6149" name="Text Box 4"/>
          <p:cNvSpPr txBox="1">
            <a:spLocks noChangeArrowheads="1"/>
          </p:cNvSpPr>
          <p:nvPr/>
        </p:nvSpPr>
        <p:spPr bwMode="auto">
          <a:xfrm>
            <a:off x="727075" y="1290638"/>
            <a:ext cx="7512050" cy="357187"/>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pic>
        <p:nvPicPr>
          <p:cNvPr id="6150" name="Picture 5" descr="AAGWGKP0"/>
          <p:cNvPicPr>
            <a:picLocks noChangeAspect="1" noChangeArrowheads="1"/>
          </p:cNvPicPr>
          <p:nvPr/>
        </p:nvPicPr>
        <p:blipFill>
          <a:blip r:embed="rId4"/>
          <a:srcRect/>
          <a:stretch>
            <a:fillRect/>
          </a:stretch>
        </p:blipFill>
        <p:spPr bwMode="auto">
          <a:xfrm>
            <a:off x="642938" y="1579563"/>
            <a:ext cx="6823075" cy="3206750"/>
          </a:xfrm>
          <a:prstGeom prst="rect">
            <a:avLst/>
          </a:prstGeom>
          <a:noFill/>
          <a:ln w="9525">
            <a:noFill/>
            <a:miter lim="800000"/>
            <a:headEnd/>
            <a:tailEnd/>
          </a:ln>
        </p:spPr>
      </p:pic>
      <p:sp>
        <p:nvSpPr>
          <p:cNvPr id="6151" name="Text Box 6"/>
          <p:cNvSpPr txBox="1">
            <a:spLocks noChangeArrowheads="1"/>
          </p:cNvSpPr>
          <p:nvPr/>
        </p:nvSpPr>
        <p:spPr bwMode="auto">
          <a:xfrm>
            <a:off x="4783138" y="5413375"/>
            <a:ext cx="3340100" cy="304800"/>
          </a:xfrm>
          <a:prstGeom prst="rect">
            <a:avLst/>
          </a:prstGeom>
          <a:noFill/>
          <a:ln w="12700" algn="ctr">
            <a:noFill/>
            <a:miter lim="800000"/>
            <a:headEnd/>
            <a:tailEnd/>
          </a:ln>
        </p:spPr>
        <p:txBody>
          <a:bodyPr>
            <a:spAutoFit/>
          </a:bodyPr>
          <a:lstStyle/>
          <a:p>
            <a:pPr algn="ctr">
              <a:lnSpc>
                <a:spcPct val="87000"/>
              </a:lnSpc>
              <a:spcBef>
                <a:spcPct val="50000"/>
              </a:spcBef>
            </a:pPr>
            <a:r>
              <a:rPr lang="en-AU" sz="1600">
                <a:solidFill>
                  <a:schemeClr val="tx2"/>
                </a:solidFill>
                <a:latin typeface="Verdana" pitchFamily="34" charset="0"/>
              </a:rPr>
              <a:t>Fig 15.48, p 655, Bolylestad</a:t>
            </a:r>
          </a:p>
        </p:txBody>
      </p:sp>
      <p:sp>
        <p:nvSpPr>
          <p:cNvPr id="6152" name="Text Box 7"/>
          <p:cNvSpPr txBox="1">
            <a:spLocks noChangeArrowheads="1"/>
          </p:cNvSpPr>
          <p:nvPr/>
        </p:nvSpPr>
        <p:spPr bwMode="auto">
          <a:xfrm>
            <a:off x="820738" y="4751388"/>
            <a:ext cx="7989887" cy="622300"/>
          </a:xfrm>
          <a:prstGeom prst="rect">
            <a:avLst/>
          </a:prstGeom>
          <a:noFill/>
          <a:ln w="12700" algn="ctr">
            <a:noFill/>
            <a:miter lim="800000"/>
            <a:headEnd/>
            <a:tailEnd/>
          </a:ln>
        </p:spPr>
        <p:txBody>
          <a:bodyPr>
            <a:spAutoFit/>
          </a:bodyPr>
          <a:lstStyle/>
          <a:p>
            <a:pPr>
              <a:lnSpc>
                <a:spcPct val="87000"/>
              </a:lnSpc>
              <a:spcBef>
                <a:spcPct val="50000"/>
              </a:spcBef>
              <a:buFontTx/>
              <a:buChar char="•"/>
            </a:pPr>
            <a:r>
              <a:rPr lang="en-AU" sz="2000">
                <a:solidFill>
                  <a:schemeClr val="tx2"/>
                </a:solidFill>
                <a:latin typeface="Verdana" pitchFamily="34" charset="0"/>
              </a:rPr>
              <a:t> at low frequencies X</a:t>
            </a:r>
            <a:r>
              <a:rPr lang="en-AU" sz="2000" baseline="-25000">
                <a:solidFill>
                  <a:schemeClr val="tx2"/>
                </a:solidFill>
                <a:latin typeface="Verdana" pitchFamily="34" charset="0"/>
              </a:rPr>
              <a:t>C</a:t>
            </a:r>
            <a:r>
              <a:rPr lang="en-AU" sz="2000">
                <a:solidFill>
                  <a:schemeClr val="tx2"/>
                </a:solidFill>
                <a:latin typeface="Verdana" pitchFamily="34" charset="0"/>
              </a:rPr>
              <a:t> dominates (X</a:t>
            </a:r>
            <a:r>
              <a:rPr lang="en-AU" sz="2000" baseline="-25000">
                <a:solidFill>
                  <a:schemeClr val="tx2"/>
                </a:solidFill>
                <a:latin typeface="Verdana" pitchFamily="34" charset="0"/>
              </a:rPr>
              <a:t>C</a:t>
            </a:r>
            <a:r>
              <a:rPr lang="en-AU" sz="2000">
                <a:solidFill>
                  <a:schemeClr val="tx2"/>
                </a:solidFill>
                <a:latin typeface="Verdana" pitchFamily="34" charset="0"/>
              </a:rPr>
              <a:t> &gt; R) and at high frequencies its dominance decreases (X</a:t>
            </a:r>
            <a:r>
              <a:rPr lang="en-AU" sz="2000" baseline="-25000">
                <a:solidFill>
                  <a:schemeClr val="tx2"/>
                </a:solidFill>
                <a:latin typeface="Verdana" pitchFamily="34" charset="0"/>
              </a:rPr>
              <a:t>C</a:t>
            </a:r>
            <a:r>
              <a:rPr lang="en-AU" sz="2000">
                <a:solidFill>
                  <a:schemeClr val="tx2"/>
                </a:solidFill>
                <a:latin typeface="Verdana" pitchFamily="34" charset="0"/>
              </a:rPr>
              <a:t> &lt; R)</a:t>
            </a:r>
          </a:p>
        </p:txBody>
      </p:sp>
      <p:graphicFrame>
        <p:nvGraphicFramePr>
          <p:cNvPr id="6146" name="Object 8"/>
          <p:cNvGraphicFramePr>
            <a:graphicFrameLocks noGrp="1" noChangeAspect="1"/>
          </p:cNvGraphicFramePr>
          <p:nvPr>
            <p:ph idx="1"/>
          </p:nvPr>
        </p:nvGraphicFramePr>
        <p:xfrm>
          <a:off x="6205538" y="1916113"/>
          <a:ext cx="2389187" cy="1681162"/>
        </p:xfrm>
        <a:graphic>
          <a:graphicData uri="http://schemas.openxmlformats.org/presentationml/2006/ole">
            <mc:AlternateContent xmlns:mc="http://schemas.openxmlformats.org/markup-compatibility/2006">
              <mc:Choice xmlns:v="urn:schemas-microsoft-com:vml" Requires="v">
                <p:oleObj spid="_x0000_s187445" name="Equation" r:id="rId5" imgW="1206360" imgH="863280" progId="Equation.3">
                  <p:embed/>
                </p:oleObj>
              </mc:Choice>
              <mc:Fallback>
                <p:oleObj name="Equation" r:id="rId5" imgW="1206360" imgH="8632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5538" y="1916113"/>
                        <a:ext cx="2389187" cy="1681162"/>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Slide Number Placeholder 8"/>
          <p:cNvSpPr>
            <a:spLocks noGrp="1"/>
          </p:cNvSpPr>
          <p:nvPr>
            <p:ph type="sldNum" sz="quarter" idx="12"/>
          </p:nvPr>
        </p:nvSpPr>
        <p:spPr/>
        <p:txBody>
          <a:bodyPr/>
          <a:lstStyle/>
          <a:p>
            <a:pPr>
              <a:defRPr/>
            </a:pPr>
            <a:fld id="{887D3C28-5C96-40E1-93CC-BDA1504925B3}" type="slidenum">
              <a:rPr lang="en-US" smtClean="0"/>
              <a:pPr>
                <a:defRPr/>
              </a:pPr>
              <a:t>32</a:t>
            </a:fld>
            <a:endParaRPr lang="en-US"/>
          </a:p>
        </p:txBody>
      </p:sp>
    </p:spTree>
  </p:cSld>
  <p:clrMapOvr>
    <a:masterClrMapping/>
  </p:clrMapOvr>
  <p:transition spd="slow" advTm="500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93700" y="436563"/>
            <a:ext cx="7759700" cy="684212"/>
          </a:xfrm>
        </p:spPr>
        <p:txBody>
          <a:bodyPr/>
          <a:lstStyle/>
          <a:p>
            <a:pPr eaLnBrk="1" hangingPunct="1"/>
            <a:r>
              <a:rPr lang="en-US" sz="3200"/>
              <a:t>Frequency response of a series R-C circuit</a:t>
            </a:r>
            <a:endParaRPr lang="en-AU" sz="3200"/>
          </a:p>
        </p:txBody>
      </p:sp>
      <p:pic>
        <p:nvPicPr>
          <p:cNvPr id="7172" name="Picture 3" descr="AAGWGKS0"/>
          <p:cNvPicPr>
            <a:picLocks noGrp="1" noChangeAspect="1" noChangeArrowheads="1"/>
          </p:cNvPicPr>
          <p:nvPr>
            <p:ph type="body" idx="4294967295"/>
          </p:nvPr>
        </p:nvPicPr>
        <p:blipFill>
          <a:blip r:embed="rId4"/>
          <a:srcRect/>
          <a:stretch>
            <a:fillRect/>
          </a:stretch>
        </p:blipFill>
        <p:spPr>
          <a:xfrm>
            <a:off x="285750" y="1463675"/>
            <a:ext cx="4233863" cy="3732213"/>
          </a:xfrm>
        </p:spPr>
      </p:pic>
      <p:pic>
        <p:nvPicPr>
          <p:cNvPr id="7173" name="Picture 4" descr="AAGWGKR0"/>
          <p:cNvPicPr>
            <a:picLocks noChangeAspect="1" noChangeArrowheads="1"/>
          </p:cNvPicPr>
          <p:nvPr/>
        </p:nvPicPr>
        <p:blipFill>
          <a:blip r:embed="rId5"/>
          <a:srcRect/>
          <a:stretch>
            <a:fillRect/>
          </a:stretch>
        </p:blipFill>
        <p:spPr bwMode="auto">
          <a:xfrm>
            <a:off x="4972050" y="1525588"/>
            <a:ext cx="3963988" cy="3363912"/>
          </a:xfrm>
          <a:prstGeom prst="rect">
            <a:avLst/>
          </a:prstGeom>
          <a:noFill/>
          <a:ln w="9525">
            <a:noFill/>
            <a:miter lim="800000"/>
            <a:headEnd/>
            <a:tailEnd/>
          </a:ln>
        </p:spPr>
      </p:pic>
      <p:sp>
        <p:nvSpPr>
          <p:cNvPr id="7174" name="Text Box 5"/>
          <p:cNvSpPr txBox="1">
            <a:spLocks noChangeArrowheads="1"/>
          </p:cNvSpPr>
          <p:nvPr/>
        </p:nvSpPr>
        <p:spPr bwMode="auto">
          <a:xfrm>
            <a:off x="731838" y="5349875"/>
            <a:ext cx="3856037" cy="622300"/>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Variation of the magnitude of </a:t>
            </a:r>
            <a:r>
              <a:rPr lang="en-AU" sz="2000" u="sng">
                <a:solidFill>
                  <a:schemeClr val="tx2"/>
                </a:solidFill>
                <a:latin typeface="Verdana" pitchFamily="34" charset="0"/>
              </a:rPr>
              <a:t>Z</a:t>
            </a:r>
            <a:r>
              <a:rPr lang="en-AU" sz="2000" baseline="-25000">
                <a:solidFill>
                  <a:schemeClr val="tx2"/>
                </a:solidFill>
                <a:latin typeface="Verdana" pitchFamily="34" charset="0"/>
              </a:rPr>
              <a:t>T</a:t>
            </a:r>
            <a:r>
              <a:rPr lang="en-AU" sz="2000">
                <a:solidFill>
                  <a:schemeClr val="tx2"/>
                </a:solidFill>
                <a:latin typeface="Verdana" pitchFamily="34" charset="0"/>
              </a:rPr>
              <a:t> with frequency</a:t>
            </a:r>
          </a:p>
        </p:txBody>
      </p:sp>
      <p:sp>
        <p:nvSpPr>
          <p:cNvPr id="7175" name="Text Box 6"/>
          <p:cNvSpPr txBox="1">
            <a:spLocks noChangeArrowheads="1"/>
          </p:cNvSpPr>
          <p:nvPr/>
        </p:nvSpPr>
        <p:spPr bwMode="auto">
          <a:xfrm>
            <a:off x="4972050" y="5195888"/>
            <a:ext cx="3856038" cy="622300"/>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Variation of the angle of </a:t>
            </a:r>
            <a:r>
              <a:rPr lang="en-AU" sz="2000" u="sng">
                <a:solidFill>
                  <a:schemeClr val="tx2"/>
                </a:solidFill>
                <a:latin typeface="Verdana" pitchFamily="34" charset="0"/>
              </a:rPr>
              <a:t>Z</a:t>
            </a:r>
            <a:r>
              <a:rPr lang="en-AU" sz="2000" baseline="-25000">
                <a:solidFill>
                  <a:schemeClr val="tx2"/>
                </a:solidFill>
                <a:latin typeface="Verdana" pitchFamily="34" charset="0"/>
              </a:rPr>
              <a:t>T</a:t>
            </a:r>
            <a:r>
              <a:rPr lang="en-AU" sz="2000">
                <a:solidFill>
                  <a:schemeClr val="tx2"/>
                </a:solidFill>
                <a:latin typeface="Verdana" pitchFamily="34" charset="0"/>
              </a:rPr>
              <a:t> with frequency</a:t>
            </a:r>
          </a:p>
        </p:txBody>
      </p:sp>
      <p:graphicFrame>
        <p:nvGraphicFramePr>
          <p:cNvPr id="7170" name="Object 7"/>
          <p:cNvGraphicFramePr>
            <a:graphicFrameLocks noGrp="1" noChangeAspect="1"/>
          </p:cNvGraphicFramePr>
          <p:nvPr>
            <p:ph idx="1"/>
          </p:nvPr>
        </p:nvGraphicFramePr>
        <p:xfrm>
          <a:off x="6805613" y="3498850"/>
          <a:ext cx="2119312" cy="1516063"/>
        </p:xfrm>
        <a:graphic>
          <a:graphicData uri="http://schemas.openxmlformats.org/presentationml/2006/ole">
            <mc:AlternateContent xmlns:mc="http://schemas.openxmlformats.org/markup-compatibility/2006">
              <mc:Choice xmlns:v="urn:schemas-microsoft-com:vml" Requires="v">
                <p:oleObj spid="_x0000_s188469" name="Equation" r:id="rId6" imgW="1206360" imgH="863280" progId="Equation.3">
                  <p:embed/>
                </p:oleObj>
              </mc:Choice>
              <mc:Fallback>
                <p:oleObj name="Equation" r:id="rId6" imgW="1206360" imgH="86328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5613" y="3498850"/>
                        <a:ext cx="2119312" cy="1516063"/>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Slide Number Placeholder 7"/>
          <p:cNvSpPr>
            <a:spLocks noGrp="1"/>
          </p:cNvSpPr>
          <p:nvPr>
            <p:ph type="sldNum" sz="quarter" idx="12"/>
          </p:nvPr>
        </p:nvSpPr>
        <p:spPr/>
        <p:txBody>
          <a:bodyPr/>
          <a:lstStyle/>
          <a:p>
            <a:pPr>
              <a:defRPr/>
            </a:pPr>
            <a:fld id="{570ACAC0-6960-4843-B955-0E615495F9B3}" type="slidenum">
              <a:rPr lang="en-US" smtClean="0"/>
              <a:pPr>
                <a:defRPr/>
              </a:pPr>
              <a:t>33</a:t>
            </a:fld>
            <a:endParaRPr lang="en-US"/>
          </a:p>
        </p:txBody>
      </p:sp>
    </p:spTree>
  </p:cSld>
  <p:clrMapOvr>
    <a:masterClrMapping/>
  </p:clrMapOvr>
  <p:transition spd="slow" advTm="500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93700" y="660400"/>
            <a:ext cx="7759700" cy="684213"/>
          </a:xfrm>
        </p:spPr>
        <p:txBody>
          <a:bodyPr/>
          <a:lstStyle/>
          <a:p>
            <a:pPr eaLnBrk="1" hangingPunct="1"/>
            <a:r>
              <a:rPr lang="en-US" sz="3200"/>
              <a:t>Frequency response of a series R-L circuit</a:t>
            </a:r>
            <a:endParaRPr lang="en-AU" sz="3200"/>
          </a:p>
        </p:txBody>
      </p:sp>
      <p:pic>
        <p:nvPicPr>
          <p:cNvPr id="50179" name="Picture 3" descr="AAGWGKV0"/>
          <p:cNvPicPr>
            <a:picLocks noGrp="1" noChangeAspect="1" noChangeArrowheads="1"/>
          </p:cNvPicPr>
          <p:nvPr>
            <p:ph type="body" idx="1"/>
          </p:nvPr>
        </p:nvPicPr>
        <p:blipFill>
          <a:blip r:embed="rId3"/>
          <a:srcRect/>
          <a:stretch>
            <a:fillRect/>
          </a:stretch>
        </p:blipFill>
        <p:spPr>
          <a:xfrm>
            <a:off x="1298575" y="3429000"/>
            <a:ext cx="6854825" cy="2711450"/>
          </a:xfrm>
        </p:spPr>
      </p:pic>
      <p:sp>
        <p:nvSpPr>
          <p:cNvPr id="50180" name="Text Box 4"/>
          <p:cNvSpPr txBox="1">
            <a:spLocks noChangeArrowheads="1"/>
          </p:cNvSpPr>
          <p:nvPr/>
        </p:nvSpPr>
        <p:spPr bwMode="auto">
          <a:xfrm>
            <a:off x="393700" y="1344613"/>
            <a:ext cx="8185150" cy="2314480"/>
          </a:xfrm>
          <a:prstGeom prst="rect">
            <a:avLst/>
          </a:prstGeom>
          <a:noFill/>
          <a:ln w="12700" algn="ctr">
            <a:noFill/>
            <a:miter lim="800000"/>
            <a:headEnd/>
            <a:tailEnd/>
          </a:ln>
        </p:spPr>
        <p:txBody>
          <a:bodyPr>
            <a:spAutoFit/>
          </a:bodyPr>
          <a:lstStyle/>
          <a:p>
            <a:pPr>
              <a:lnSpc>
                <a:spcPct val="87000"/>
              </a:lnSpc>
              <a:spcBef>
                <a:spcPct val="50000"/>
              </a:spcBef>
            </a:pPr>
            <a:r>
              <a:rPr lang="en-AU" sz="2000" dirty="0">
                <a:solidFill>
                  <a:schemeClr val="tx2"/>
                </a:solidFill>
                <a:latin typeface="Verdana" pitchFamily="34" charset="0"/>
              </a:rPr>
              <a:t>Example 15.12, p 661, </a:t>
            </a:r>
            <a:r>
              <a:rPr lang="en-AU" sz="2000" dirty="0" err="1">
                <a:solidFill>
                  <a:schemeClr val="tx2"/>
                </a:solidFill>
                <a:latin typeface="Verdana" pitchFamily="34" charset="0"/>
              </a:rPr>
              <a:t>Boylestad</a:t>
            </a:r>
            <a:endParaRPr lang="en-AU" sz="2000" dirty="0">
              <a:solidFill>
                <a:schemeClr val="tx2"/>
              </a:solidFill>
              <a:latin typeface="Verdana" pitchFamily="34" charset="0"/>
            </a:endParaRPr>
          </a:p>
          <a:p>
            <a:pPr marL="457200" indent="-457200">
              <a:lnSpc>
                <a:spcPct val="87000"/>
              </a:lnSpc>
              <a:spcBef>
                <a:spcPct val="50000"/>
              </a:spcBef>
              <a:buAutoNum type="alphaLcParenBoth"/>
            </a:pPr>
            <a:r>
              <a:rPr lang="en-AU" sz="2000" dirty="0">
                <a:solidFill>
                  <a:schemeClr val="tx2"/>
                </a:solidFill>
                <a:latin typeface="Verdana" pitchFamily="34" charset="0"/>
              </a:rPr>
              <a:t>Determine the frequency at which R = X</a:t>
            </a:r>
            <a:r>
              <a:rPr lang="en-AU" sz="2000" baseline="-25000" dirty="0">
                <a:solidFill>
                  <a:schemeClr val="tx2"/>
                </a:solidFill>
                <a:latin typeface="Verdana" pitchFamily="34" charset="0"/>
              </a:rPr>
              <a:t>L</a:t>
            </a:r>
          </a:p>
          <a:p>
            <a:pPr>
              <a:lnSpc>
                <a:spcPct val="87000"/>
              </a:lnSpc>
              <a:spcBef>
                <a:spcPct val="50000"/>
              </a:spcBef>
            </a:pPr>
            <a:r>
              <a:rPr lang="en-AU" sz="2000" dirty="0">
                <a:solidFill>
                  <a:schemeClr val="tx2"/>
                </a:solidFill>
                <a:latin typeface="Verdana" pitchFamily="34" charset="0"/>
              </a:rPr>
              <a:t>(c) Find the total impedance for f =100Hz and 40kHz </a:t>
            </a:r>
          </a:p>
          <a:p>
            <a:pPr>
              <a:lnSpc>
                <a:spcPct val="87000"/>
              </a:lnSpc>
              <a:spcBef>
                <a:spcPct val="50000"/>
              </a:spcBef>
            </a:pPr>
            <a:r>
              <a:rPr lang="en-AU" sz="2000" dirty="0">
                <a:solidFill>
                  <a:schemeClr val="tx2"/>
                </a:solidFill>
                <a:latin typeface="Verdana" pitchFamily="34" charset="0"/>
              </a:rPr>
              <a:t>(d) Plot V</a:t>
            </a:r>
            <a:r>
              <a:rPr lang="en-AU" sz="2000" baseline="-25000" dirty="0">
                <a:solidFill>
                  <a:schemeClr val="tx2"/>
                </a:solidFill>
                <a:latin typeface="Verdana" pitchFamily="34" charset="0"/>
              </a:rPr>
              <a:t>L</a:t>
            </a:r>
            <a:r>
              <a:rPr lang="en-AU" sz="2000" dirty="0">
                <a:solidFill>
                  <a:schemeClr val="tx2"/>
                </a:solidFill>
                <a:latin typeface="Verdana" pitchFamily="34" charset="0"/>
              </a:rPr>
              <a:t> vs frequency </a:t>
            </a:r>
          </a:p>
          <a:p>
            <a:pPr>
              <a:lnSpc>
                <a:spcPct val="87000"/>
              </a:lnSpc>
              <a:spcBef>
                <a:spcPct val="50000"/>
              </a:spcBef>
            </a:pPr>
            <a:r>
              <a:rPr lang="en-AU" sz="2000" dirty="0">
                <a:solidFill>
                  <a:schemeClr val="tx2"/>
                </a:solidFill>
                <a:latin typeface="Verdana" pitchFamily="34" charset="0"/>
              </a:rPr>
              <a:t>(e) Find the phase angle of </a:t>
            </a:r>
            <a:r>
              <a:rPr lang="en-AU" sz="2000" u="sng" dirty="0">
                <a:solidFill>
                  <a:schemeClr val="tx2"/>
                </a:solidFill>
                <a:latin typeface="Verdana" pitchFamily="34" charset="0"/>
              </a:rPr>
              <a:t>Z</a:t>
            </a:r>
            <a:r>
              <a:rPr lang="en-AU" sz="2000" baseline="-25000" dirty="0">
                <a:solidFill>
                  <a:schemeClr val="tx2"/>
                </a:solidFill>
                <a:latin typeface="Verdana" pitchFamily="34" charset="0"/>
              </a:rPr>
              <a:t>T</a:t>
            </a:r>
            <a:r>
              <a:rPr lang="en-AU" sz="2000" dirty="0">
                <a:solidFill>
                  <a:schemeClr val="tx2"/>
                </a:solidFill>
                <a:latin typeface="Verdana" pitchFamily="34" charset="0"/>
              </a:rPr>
              <a:t> at f = 40kHz.  Can the circuit be considered inductive? Why?</a:t>
            </a:r>
          </a:p>
        </p:txBody>
      </p:sp>
      <p:sp>
        <p:nvSpPr>
          <p:cNvPr id="5" name="Slide Number Placeholder 4"/>
          <p:cNvSpPr>
            <a:spLocks noGrp="1"/>
          </p:cNvSpPr>
          <p:nvPr>
            <p:ph type="sldNum" sz="quarter" idx="12"/>
          </p:nvPr>
        </p:nvSpPr>
        <p:spPr/>
        <p:txBody>
          <a:bodyPr/>
          <a:lstStyle/>
          <a:p>
            <a:pPr>
              <a:defRPr/>
            </a:pPr>
            <a:fld id="{882600CF-D420-4B90-B16D-977744D5C027}" type="slidenum">
              <a:rPr lang="en-US" smtClean="0"/>
              <a:pPr>
                <a:defRPr/>
              </a:pPr>
              <a:t>34</a:t>
            </a:fld>
            <a:endParaRPr lang="en-US"/>
          </a:p>
        </p:txBody>
      </p:sp>
    </p:spTree>
  </p:cSld>
  <p:clrMapOvr>
    <a:masterClrMapping/>
  </p:clrMapOvr>
  <p:transition spd="slow" advTm="500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93700" y="627063"/>
            <a:ext cx="7759700" cy="684212"/>
          </a:xfrm>
        </p:spPr>
        <p:txBody>
          <a:bodyPr/>
          <a:lstStyle/>
          <a:p>
            <a:pPr eaLnBrk="1" hangingPunct="1"/>
            <a:r>
              <a:rPr lang="en-US" sz="3200"/>
              <a:t>Frequency response of a series R-L circuit</a:t>
            </a:r>
            <a:endParaRPr lang="en-AU" sz="3200"/>
          </a:p>
        </p:txBody>
      </p:sp>
      <p:sp>
        <p:nvSpPr>
          <p:cNvPr id="51203" name="Text Box 3"/>
          <p:cNvSpPr txBox="1">
            <a:spLocks noChangeArrowheads="1"/>
          </p:cNvSpPr>
          <p:nvPr/>
        </p:nvSpPr>
        <p:spPr bwMode="auto">
          <a:xfrm>
            <a:off x="642938" y="1490663"/>
            <a:ext cx="8185150" cy="35718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Example 15.12, p 661, Boylestad…..</a:t>
            </a:r>
          </a:p>
        </p:txBody>
      </p:sp>
      <p:pic>
        <p:nvPicPr>
          <p:cNvPr id="28678" name="Picture 6"/>
          <p:cNvPicPr>
            <a:picLocks noChangeAspect="1" noChangeArrowheads="1"/>
          </p:cNvPicPr>
          <p:nvPr/>
        </p:nvPicPr>
        <p:blipFill rotWithShape="1">
          <a:blip r:embed="rId3"/>
          <a:srcRect b="47282"/>
          <a:stretch/>
        </p:blipFill>
        <p:spPr bwMode="auto">
          <a:xfrm>
            <a:off x="1214438" y="1962150"/>
            <a:ext cx="6715125" cy="1546594"/>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F7023184-C044-49FE-BEC2-CBE41AEFC171}" type="slidenum">
              <a:rPr lang="en-US" smtClean="0"/>
              <a:pPr>
                <a:defRPr/>
              </a:pPr>
              <a:t>35</a:t>
            </a:fld>
            <a:endParaRPr lang="en-US"/>
          </a:p>
        </p:txBody>
      </p:sp>
      <p:sp>
        <p:nvSpPr>
          <p:cNvPr id="2" name="TextBox 1">
            <a:extLst>
              <a:ext uri="{FF2B5EF4-FFF2-40B4-BE49-F238E27FC236}">
                <a16:creationId xmlns:a16="http://schemas.microsoft.com/office/drawing/2014/main" id="{ADE4B911-2257-43BD-9607-3017718C41D6}"/>
              </a:ext>
            </a:extLst>
          </p:cNvPr>
          <p:cNvSpPr txBox="1"/>
          <p:nvPr/>
        </p:nvSpPr>
        <p:spPr>
          <a:xfrm>
            <a:off x="4965405" y="2027238"/>
            <a:ext cx="4010521" cy="523220"/>
          </a:xfrm>
          <a:prstGeom prst="rect">
            <a:avLst/>
          </a:prstGeom>
          <a:noFill/>
        </p:spPr>
        <p:txBody>
          <a:bodyPr wrap="none" rtlCol="0">
            <a:spAutoFit/>
          </a:bodyPr>
          <a:lstStyle/>
          <a:p>
            <a:r>
              <a:rPr lang="en-US" sz="1400" dirty="0"/>
              <a:t>At this frequency, the impedance of the inductor </a:t>
            </a:r>
          </a:p>
          <a:p>
            <a:r>
              <a:rPr lang="en-US" sz="1400" dirty="0"/>
              <a:t>will be equal to the impedance of the resistor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F3A7EFA-D2B9-4BC7-AF6F-B9FF9F5C1B60}"/>
                  </a:ext>
                </a:extLst>
              </p14:cNvPr>
              <p14:cNvContentPartPr/>
              <p14:nvPr/>
            </p14:nvContentPartPr>
            <p14:xfrm>
              <a:off x="6061956" y="2562271"/>
              <a:ext cx="530280" cy="330120"/>
            </p14:xfrm>
          </p:contentPart>
        </mc:Choice>
        <mc:Fallback xmlns="">
          <p:pic>
            <p:nvPicPr>
              <p:cNvPr id="6" name="Ink 5">
                <a:extLst>
                  <a:ext uri="{FF2B5EF4-FFF2-40B4-BE49-F238E27FC236}">
                    <a16:creationId xmlns:a16="http://schemas.microsoft.com/office/drawing/2014/main" id="{9F3A7EFA-D2B9-4BC7-AF6F-B9FF9F5C1B60}"/>
                  </a:ext>
                </a:extLst>
              </p:cNvPr>
              <p:cNvPicPr/>
              <p:nvPr/>
            </p:nvPicPr>
            <p:blipFill>
              <a:blip r:embed="rId5"/>
              <a:stretch>
                <a:fillRect/>
              </a:stretch>
            </p:blipFill>
            <p:spPr>
              <a:xfrm>
                <a:off x="6053316" y="2553281"/>
                <a:ext cx="547920" cy="347741"/>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fade">
                                      <p:cBhvr>
                                        <p:cTn id="7" dur="20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393700" y="33079"/>
            <a:ext cx="7759700" cy="684213"/>
          </a:xfrm>
        </p:spPr>
        <p:txBody>
          <a:bodyPr/>
          <a:lstStyle/>
          <a:p>
            <a:r>
              <a:rPr lang="en-AU" dirty="0"/>
              <a:t>Example Continued</a:t>
            </a:r>
          </a:p>
        </p:txBody>
      </p:sp>
      <p:pic>
        <p:nvPicPr>
          <p:cNvPr id="96258" name="Picture 2"/>
          <p:cNvPicPr>
            <a:picLocks noGrp="1" noChangeAspect="1" noChangeArrowheads="1"/>
          </p:cNvPicPr>
          <p:nvPr>
            <p:ph idx="1"/>
          </p:nvPr>
        </p:nvPicPr>
        <p:blipFill rotWithShape="1">
          <a:blip r:embed="rId2"/>
          <a:srcRect b="9258"/>
          <a:stretch/>
        </p:blipFill>
        <p:spPr>
          <a:xfrm>
            <a:off x="1163822" y="717292"/>
            <a:ext cx="6667500" cy="3578261"/>
          </a:xfrm>
        </p:spPr>
      </p:pic>
      <p:sp>
        <p:nvSpPr>
          <p:cNvPr id="4" name="Slide Number Placeholder 3"/>
          <p:cNvSpPr>
            <a:spLocks noGrp="1"/>
          </p:cNvSpPr>
          <p:nvPr>
            <p:ph type="sldNum" sz="quarter" idx="12"/>
          </p:nvPr>
        </p:nvSpPr>
        <p:spPr/>
        <p:txBody>
          <a:bodyPr/>
          <a:lstStyle/>
          <a:p>
            <a:pPr>
              <a:defRPr/>
            </a:pPr>
            <a:fld id="{9D71B984-672B-4118-92C7-98C28E198E11}" type="slidenum">
              <a:rPr lang="en-US" smtClean="0"/>
              <a:pPr>
                <a:defRPr/>
              </a:pPr>
              <a:t>36</a:t>
            </a:fld>
            <a:endParaRPr lang="en-US"/>
          </a:p>
        </p:txBody>
      </p:sp>
      <p:pic>
        <p:nvPicPr>
          <p:cNvPr id="5" name="Picture 6">
            <a:extLst>
              <a:ext uri="{FF2B5EF4-FFF2-40B4-BE49-F238E27FC236}">
                <a16:creationId xmlns:a16="http://schemas.microsoft.com/office/drawing/2014/main" id="{739F37D5-08C1-4550-ABA4-494DF2B33FC2}"/>
              </a:ext>
            </a:extLst>
          </p:cNvPr>
          <p:cNvPicPr>
            <a:picLocks noChangeAspect="1" noChangeArrowheads="1"/>
          </p:cNvPicPr>
          <p:nvPr/>
        </p:nvPicPr>
        <p:blipFill rotWithShape="1">
          <a:blip r:embed="rId3"/>
          <a:srcRect l="6110" t="50253"/>
          <a:stretch/>
        </p:blipFill>
        <p:spPr bwMode="auto">
          <a:xfrm>
            <a:off x="1345166" y="4485905"/>
            <a:ext cx="6304812" cy="145943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71E14F1-292B-4242-B7FD-7BE8ADD90B60}"/>
                  </a:ext>
                </a:extLst>
              </p14:cNvPr>
              <p14:cNvContentPartPr/>
              <p14:nvPr/>
            </p14:nvContentPartPr>
            <p14:xfrm>
              <a:off x="6111636" y="3006151"/>
              <a:ext cx="1098360" cy="556920"/>
            </p14:xfrm>
          </p:contentPart>
        </mc:Choice>
        <mc:Fallback xmlns="">
          <p:pic>
            <p:nvPicPr>
              <p:cNvPr id="2" name="Ink 1">
                <a:extLst>
                  <a:ext uri="{FF2B5EF4-FFF2-40B4-BE49-F238E27FC236}">
                    <a16:creationId xmlns:a16="http://schemas.microsoft.com/office/drawing/2014/main" id="{A71E14F1-292B-4242-B7FD-7BE8ADD90B60}"/>
                  </a:ext>
                </a:extLst>
              </p:cNvPr>
              <p:cNvPicPr/>
              <p:nvPr/>
            </p:nvPicPr>
            <p:blipFill>
              <a:blip r:embed="rId5"/>
              <a:stretch>
                <a:fillRect/>
              </a:stretch>
            </p:blipFill>
            <p:spPr>
              <a:xfrm>
                <a:off x="6102636" y="2997511"/>
                <a:ext cx="1116000" cy="57456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fade">
                                      <p:cBhvr>
                                        <p:cTn id="7" dur="2000"/>
                                        <p:tgtEl>
                                          <p:spTgt spid="962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393700" y="590550"/>
            <a:ext cx="7759700" cy="684213"/>
          </a:xfrm>
        </p:spPr>
        <p:txBody>
          <a:bodyPr/>
          <a:lstStyle/>
          <a:p>
            <a:r>
              <a:rPr lang="en-AU"/>
              <a:t>Example Continued</a:t>
            </a:r>
          </a:p>
        </p:txBody>
      </p:sp>
      <p:pic>
        <p:nvPicPr>
          <p:cNvPr id="53251" name="Picture 2"/>
          <p:cNvPicPr>
            <a:picLocks noGrp="1" noChangeAspect="1" noChangeArrowheads="1"/>
          </p:cNvPicPr>
          <p:nvPr>
            <p:ph idx="1"/>
          </p:nvPr>
        </p:nvPicPr>
        <p:blipFill>
          <a:blip r:embed="rId2"/>
          <a:srcRect/>
          <a:stretch>
            <a:fillRect/>
          </a:stretch>
        </p:blipFill>
        <p:spPr>
          <a:xfrm>
            <a:off x="1003300" y="1274763"/>
            <a:ext cx="5773738" cy="4625975"/>
          </a:xfrm>
        </p:spPr>
      </p:pic>
      <p:sp>
        <p:nvSpPr>
          <p:cNvPr id="4" name="Slide Number Placeholder 3"/>
          <p:cNvSpPr>
            <a:spLocks noGrp="1"/>
          </p:cNvSpPr>
          <p:nvPr>
            <p:ph type="sldNum" sz="quarter" idx="12"/>
          </p:nvPr>
        </p:nvSpPr>
        <p:spPr/>
        <p:txBody>
          <a:bodyPr/>
          <a:lstStyle/>
          <a:p>
            <a:pPr>
              <a:defRPr/>
            </a:pPr>
            <a:fld id="{3C937AF7-1055-4171-A9B6-D919B28B46FF}" type="slidenum">
              <a:rPr lang="en-US" smtClean="0"/>
              <a:pPr>
                <a:defRPr/>
              </a:pPr>
              <a:t>37</a:t>
            </a:fld>
            <a:endParaRPr lang="en-US"/>
          </a:p>
        </p:txBody>
      </p:sp>
    </p:spTree>
  </p:cSld>
  <p:clrMapOvr>
    <a:masterClrMapping/>
  </p:clrMapOvr>
  <p:transition spd="slow" advTm="500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393700" y="425450"/>
            <a:ext cx="7759700" cy="684213"/>
          </a:xfrm>
        </p:spPr>
        <p:txBody>
          <a:bodyPr/>
          <a:lstStyle/>
          <a:p>
            <a:r>
              <a:rPr lang="en-AU" sz="3200"/>
              <a:t>Example Continued</a:t>
            </a:r>
          </a:p>
        </p:txBody>
      </p:sp>
      <p:pic>
        <p:nvPicPr>
          <p:cNvPr id="54275" name="Picture 2"/>
          <p:cNvPicPr>
            <a:picLocks noGrp="1" noChangeAspect="1" noChangeArrowheads="1"/>
          </p:cNvPicPr>
          <p:nvPr>
            <p:ph idx="1"/>
          </p:nvPr>
        </p:nvPicPr>
        <p:blipFill>
          <a:blip r:embed="rId2"/>
          <a:srcRect/>
          <a:stretch>
            <a:fillRect/>
          </a:stretch>
        </p:blipFill>
        <p:spPr>
          <a:xfrm>
            <a:off x="965200" y="1109663"/>
            <a:ext cx="6162675" cy="2324100"/>
          </a:xfrm>
        </p:spPr>
      </p:pic>
      <p:pic>
        <p:nvPicPr>
          <p:cNvPr id="98307" name="Picture 3"/>
          <p:cNvPicPr>
            <a:picLocks noChangeAspect="1" noChangeArrowheads="1"/>
          </p:cNvPicPr>
          <p:nvPr/>
        </p:nvPicPr>
        <p:blipFill>
          <a:blip r:embed="rId3"/>
          <a:srcRect/>
          <a:stretch>
            <a:fillRect/>
          </a:stretch>
        </p:blipFill>
        <p:spPr bwMode="auto">
          <a:xfrm>
            <a:off x="1495425" y="3433763"/>
            <a:ext cx="6657975" cy="306705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C5548710-0ED1-4B3C-8708-8929E766D973}" type="slidenum">
              <a:rPr lang="en-US" smtClean="0"/>
              <a:pPr>
                <a:defRPr/>
              </a:pPr>
              <a:t>38</a:t>
            </a:fld>
            <a:endParaRPr lang="en-US"/>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C48096B-FAA3-413D-B056-7FB1E1BB6742}"/>
                  </a:ext>
                </a:extLst>
              </p14:cNvPr>
              <p14:cNvContentPartPr/>
              <p14:nvPr/>
            </p14:nvContentPartPr>
            <p14:xfrm>
              <a:off x="4335600" y="4802560"/>
              <a:ext cx="998280" cy="431640"/>
            </p14:xfrm>
          </p:contentPart>
        </mc:Choice>
        <mc:Fallback xmlns="">
          <p:pic>
            <p:nvPicPr>
              <p:cNvPr id="2" name="Ink 1">
                <a:extLst>
                  <a:ext uri="{FF2B5EF4-FFF2-40B4-BE49-F238E27FC236}">
                    <a16:creationId xmlns:a16="http://schemas.microsoft.com/office/drawing/2014/main" id="{DC48096B-FAA3-413D-B056-7FB1E1BB6742}"/>
                  </a:ext>
                </a:extLst>
              </p:cNvPr>
              <p:cNvPicPr/>
              <p:nvPr/>
            </p:nvPicPr>
            <p:blipFill>
              <a:blip r:embed="rId5"/>
              <a:stretch>
                <a:fillRect/>
              </a:stretch>
            </p:blipFill>
            <p:spPr>
              <a:xfrm>
                <a:off x="4326960" y="4793920"/>
                <a:ext cx="101592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0B04DD5-C0E5-424C-A09F-A21935619822}"/>
                  </a:ext>
                </a:extLst>
              </p14:cNvPr>
              <p14:cNvContentPartPr/>
              <p14:nvPr/>
            </p14:nvContentPartPr>
            <p14:xfrm>
              <a:off x="5443836" y="4720111"/>
              <a:ext cx="1540440" cy="288000"/>
            </p14:xfrm>
          </p:contentPart>
        </mc:Choice>
        <mc:Fallback xmlns="">
          <p:pic>
            <p:nvPicPr>
              <p:cNvPr id="9" name="Ink 8">
                <a:extLst>
                  <a:ext uri="{FF2B5EF4-FFF2-40B4-BE49-F238E27FC236}">
                    <a16:creationId xmlns:a16="http://schemas.microsoft.com/office/drawing/2014/main" id="{B0B04DD5-C0E5-424C-A09F-A21935619822}"/>
                  </a:ext>
                </a:extLst>
              </p:cNvPr>
              <p:cNvPicPr/>
              <p:nvPr/>
            </p:nvPicPr>
            <p:blipFill>
              <a:blip r:embed="rId7"/>
              <a:stretch>
                <a:fillRect/>
              </a:stretch>
            </p:blipFill>
            <p:spPr>
              <a:xfrm>
                <a:off x="5434836" y="4711471"/>
                <a:ext cx="15580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3FCCA5E9-A48B-44A7-8461-3B3F61CAA26F}"/>
                  </a:ext>
                </a:extLst>
              </p14:cNvPr>
              <p14:cNvContentPartPr/>
              <p14:nvPr/>
            </p14:nvContentPartPr>
            <p14:xfrm>
              <a:off x="7262556" y="4625071"/>
              <a:ext cx="785880" cy="298800"/>
            </p14:xfrm>
          </p:contentPart>
        </mc:Choice>
        <mc:Fallback xmlns="">
          <p:pic>
            <p:nvPicPr>
              <p:cNvPr id="15" name="Ink 14">
                <a:extLst>
                  <a:ext uri="{FF2B5EF4-FFF2-40B4-BE49-F238E27FC236}">
                    <a16:creationId xmlns:a16="http://schemas.microsoft.com/office/drawing/2014/main" id="{3FCCA5E9-A48B-44A7-8461-3B3F61CAA26F}"/>
                  </a:ext>
                </a:extLst>
              </p:cNvPr>
              <p:cNvPicPr/>
              <p:nvPr/>
            </p:nvPicPr>
            <p:blipFill>
              <a:blip r:embed="rId9"/>
              <a:stretch>
                <a:fillRect/>
              </a:stretch>
            </p:blipFill>
            <p:spPr>
              <a:xfrm>
                <a:off x="7253912" y="4616071"/>
                <a:ext cx="803528"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41A2623D-F0D5-4D42-B3F8-772FBEB069B1}"/>
                  </a:ext>
                </a:extLst>
              </p14:cNvPr>
              <p14:cNvContentPartPr/>
              <p14:nvPr/>
            </p14:nvContentPartPr>
            <p14:xfrm>
              <a:off x="8208996" y="4667191"/>
              <a:ext cx="575280" cy="360720"/>
            </p14:xfrm>
          </p:contentPart>
        </mc:Choice>
        <mc:Fallback xmlns="">
          <p:pic>
            <p:nvPicPr>
              <p:cNvPr id="19" name="Ink 18">
                <a:extLst>
                  <a:ext uri="{FF2B5EF4-FFF2-40B4-BE49-F238E27FC236}">
                    <a16:creationId xmlns:a16="http://schemas.microsoft.com/office/drawing/2014/main" id="{41A2623D-F0D5-4D42-B3F8-772FBEB069B1}"/>
                  </a:ext>
                </a:extLst>
              </p:cNvPr>
              <p:cNvPicPr/>
              <p:nvPr/>
            </p:nvPicPr>
            <p:blipFill>
              <a:blip r:embed="rId11"/>
              <a:stretch>
                <a:fillRect/>
              </a:stretch>
            </p:blipFill>
            <p:spPr>
              <a:xfrm>
                <a:off x="8200356" y="4658191"/>
                <a:ext cx="592920" cy="37836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8307"/>
                                        </p:tgtEl>
                                        <p:attrNameLst>
                                          <p:attrName>style.visibility</p:attrName>
                                        </p:attrNameLst>
                                      </p:cBhvr>
                                      <p:to>
                                        <p:strVal val="visible"/>
                                      </p:to>
                                    </p:set>
                                    <p:anim calcmode="lin" valueType="num">
                                      <p:cBhvr additive="base">
                                        <p:cTn id="7" dur="500" fill="hold"/>
                                        <p:tgtEl>
                                          <p:spTgt spid="98307"/>
                                        </p:tgtEl>
                                        <p:attrNameLst>
                                          <p:attrName>ppt_x</p:attrName>
                                        </p:attrNameLst>
                                      </p:cBhvr>
                                      <p:tavLst>
                                        <p:tav tm="0">
                                          <p:val>
                                            <p:strVal val="#ppt_x"/>
                                          </p:val>
                                        </p:tav>
                                        <p:tav tm="100000">
                                          <p:val>
                                            <p:strVal val="#ppt_x"/>
                                          </p:val>
                                        </p:tav>
                                      </p:tavLst>
                                    </p:anim>
                                    <p:anim calcmode="lin" valueType="num">
                                      <p:cBhvr additive="base">
                                        <p:cTn id="8" dur="500" fill="hold"/>
                                        <p:tgtEl>
                                          <p:spTgt spid="983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457200" y="590550"/>
            <a:ext cx="7759700" cy="684213"/>
          </a:xfrm>
        </p:spPr>
        <p:txBody>
          <a:bodyPr/>
          <a:lstStyle/>
          <a:p>
            <a:pPr eaLnBrk="1" hangingPunct="1"/>
            <a:r>
              <a:rPr lang="en-US"/>
              <a:t>Parallel AC Circuits</a:t>
            </a:r>
            <a:endParaRPr lang="en-AU"/>
          </a:p>
        </p:txBody>
      </p:sp>
      <p:graphicFrame>
        <p:nvGraphicFramePr>
          <p:cNvPr id="8194" name="Object 3"/>
          <p:cNvGraphicFramePr>
            <a:graphicFrameLocks noGrp="1" noChangeAspect="1"/>
          </p:cNvGraphicFramePr>
          <p:nvPr>
            <p:ph sz="half" idx="1"/>
          </p:nvPr>
        </p:nvGraphicFramePr>
        <p:xfrm>
          <a:off x="673100" y="2422525"/>
          <a:ext cx="6272213" cy="1181100"/>
        </p:xfrm>
        <a:graphic>
          <a:graphicData uri="http://schemas.openxmlformats.org/presentationml/2006/ole">
            <mc:AlternateContent xmlns:mc="http://schemas.openxmlformats.org/markup-compatibility/2006">
              <mc:Choice xmlns:v="urn:schemas-microsoft-com:vml" Requires="v">
                <p:oleObj spid="_x0000_s189544" name="Equation" r:id="rId4" imgW="3504960" imgH="660240" progId="Equation.3">
                  <p:embed/>
                </p:oleObj>
              </mc:Choice>
              <mc:Fallback>
                <p:oleObj name="Equation" r:id="rId4" imgW="3504960" imgH="66024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00" y="2422525"/>
                        <a:ext cx="6272213" cy="1181100"/>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7" name="Text Box 4"/>
          <p:cNvSpPr txBox="1">
            <a:spLocks noChangeArrowheads="1"/>
          </p:cNvSpPr>
          <p:nvPr/>
        </p:nvSpPr>
        <p:spPr bwMode="auto">
          <a:xfrm>
            <a:off x="246063" y="1800225"/>
            <a:ext cx="8897937" cy="622300"/>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In general impedances can be connected in parallel. If </a:t>
            </a:r>
            <a:r>
              <a:rPr lang="en-AU" sz="2000" u="sng">
                <a:solidFill>
                  <a:schemeClr val="tx2"/>
                </a:solidFill>
                <a:latin typeface="Verdana" pitchFamily="34" charset="0"/>
              </a:rPr>
              <a:t>Z</a:t>
            </a:r>
            <a:r>
              <a:rPr lang="en-AU" sz="2000" baseline="-25000">
                <a:solidFill>
                  <a:schemeClr val="tx2"/>
                </a:solidFill>
                <a:latin typeface="Verdana" pitchFamily="34" charset="0"/>
              </a:rPr>
              <a:t>1</a:t>
            </a:r>
            <a:r>
              <a:rPr lang="en-AU" sz="2000">
                <a:solidFill>
                  <a:schemeClr val="tx2"/>
                </a:solidFill>
                <a:latin typeface="Verdana" pitchFamily="34" charset="0"/>
              </a:rPr>
              <a:t>, </a:t>
            </a:r>
            <a:r>
              <a:rPr lang="en-AU" sz="2000" u="sng">
                <a:solidFill>
                  <a:schemeClr val="tx2"/>
                </a:solidFill>
                <a:latin typeface="Verdana" pitchFamily="34" charset="0"/>
              </a:rPr>
              <a:t>Z</a:t>
            </a:r>
            <a:r>
              <a:rPr lang="en-AU" sz="2000" baseline="-25000">
                <a:solidFill>
                  <a:schemeClr val="tx2"/>
                </a:solidFill>
                <a:latin typeface="Verdana" pitchFamily="34" charset="0"/>
              </a:rPr>
              <a:t>2</a:t>
            </a:r>
            <a:r>
              <a:rPr lang="en-AU" sz="2000">
                <a:solidFill>
                  <a:schemeClr val="tx2"/>
                </a:solidFill>
                <a:latin typeface="Verdana" pitchFamily="34" charset="0"/>
              </a:rPr>
              <a:t> .. </a:t>
            </a:r>
            <a:r>
              <a:rPr lang="en-AU" sz="2000" u="sng">
                <a:solidFill>
                  <a:schemeClr val="tx2"/>
                </a:solidFill>
                <a:latin typeface="Verdana" pitchFamily="34" charset="0"/>
              </a:rPr>
              <a:t>Z</a:t>
            </a:r>
            <a:r>
              <a:rPr lang="en-AU" sz="2000" baseline="-25000">
                <a:solidFill>
                  <a:schemeClr val="tx2"/>
                </a:solidFill>
                <a:latin typeface="Verdana" pitchFamily="34" charset="0"/>
              </a:rPr>
              <a:t>N</a:t>
            </a:r>
            <a:r>
              <a:rPr lang="en-AU" sz="2000">
                <a:solidFill>
                  <a:schemeClr val="tx2"/>
                </a:solidFill>
                <a:latin typeface="Verdana" pitchFamily="34" charset="0"/>
              </a:rPr>
              <a:t> are connected in parallel we can write:</a:t>
            </a:r>
          </a:p>
        </p:txBody>
      </p:sp>
      <p:graphicFrame>
        <p:nvGraphicFramePr>
          <p:cNvPr id="8195" name="Object 5"/>
          <p:cNvGraphicFramePr>
            <a:graphicFrameLocks noGrp="1" noChangeAspect="1"/>
          </p:cNvGraphicFramePr>
          <p:nvPr>
            <p:ph sz="half" idx="2"/>
          </p:nvPr>
        </p:nvGraphicFramePr>
        <p:xfrm>
          <a:off x="393700" y="1012825"/>
          <a:ext cx="7942263" cy="1336675"/>
        </p:xfrm>
        <a:graphic>
          <a:graphicData uri="http://schemas.openxmlformats.org/presentationml/2006/ole">
            <mc:AlternateContent xmlns:mc="http://schemas.openxmlformats.org/markup-compatibility/2006">
              <mc:Choice xmlns:v="urn:schemas-microsoft-com:vml" Requires="v">
                <p:oleObj spid="_x0000_s189545" name="Equation" r:id="rId6" imgW="3924000" imgH="660240" progId="Equation.3">
                  <p:embed/>
                </p:oleObj>
              </mc:Choice>
              <mc:Fallback>
                <p:oleObj name="Equation" r:id="rId6" imgW="3924000" imgH="6602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700" y="1012825"/>
                        <a:ext cx="7942263" cy="1336675"/>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8" name="Text Box 7"/>
          <p:cNvSpPr txBox="1">
            <a:spLocks noChangeArrowheads="1"/>
          </p:cNvSpPr>
          <p:nvPr/>
        </p:nvSpPr>
        <p:spPr bwMode="auto">
          <a:xfrm>
            <a:off x="3819525" y="5413375"/>
            <a:ext cx="3340100" cy="304800"/>
          </a:xfrm>
          <a:prstGeom prst="rect">
            <a:avLst/>
          </a:prstGeom>
          <a:noFill/>
          <a:ln w="12700" algn="ctr">
            <a:noFill/>
            <a:miter lim="800000"/>
            <a:headEnd/>
            <a:tailEnd/>
          </a:ln>
        </p:spPr>
        <p:txBody>
          <a:bodyPr>
            <a:spAutoFit/>
          </a:bodyPr>
          <a:lstStyle/>
          <a:p>
            <a:pPr algn="ctr">
              <a:lnSpc>
                <a:spcPct val="87000"/>
              </a:lnSpc>
              <a:spcBef>
                <a:spcPct val="50000"/>
              </a:spcBef>
            </a:pPr>
            <a:r>
              <a:rPr lang="en-AU" sz="1600">
                <a:solidFill>
                  <a:schemeClr val="tx2"/>
                </a:solidFill>
                <a:latin typeface="Verdana" pitchFamily="34" charset="0"/>
              </a:rPr>
              <a:t>Fig 15.58, p 664, Bolylestad</a:t>
            </a:r>
          </a:p>
        </p:txBody>
      </p:sp>
      <p:pic>
        <p:nvPicPr>
          <p:cNvPr id="8199" name="Picture 8" descr="AAGWGLB0"/>
          <p:cNvPicPr>
            <a:picLocks noChangeAspect="1" noChangeArrowheads="1"/>
          </p:cNvPicPr>
          <p:nvPr/>
        </p:nvPicPr>
        <p:blipFill>
          <a:blip r:embed="rId8"/>
          <a:srcRect/>
          <a:stretch>
            <a:fillRect/>
          </a:stretch>
        </p:blipFill>
        <p:spPr bwMode="auto">
          <a:xfrm>
            <a:off x="457200" y="3603625"/>
            <a:ext cx="8226425" cy="1674813"/>
          </a:xfrm>
          <a:prstGeom prst="rect">
            <a:avLst/>
          </a:prstGeom>
          <a:noFill/>
          <a:ln w="9525">
            <a:noFill/>
            <a:miter lim="800000"/>
            <a:headEnd/>
            <a:tailEnd/>
          </a:ln>
        </p:spPr>
      </p:pic>
      <p:sp>
        <p:nvSpPr>
          <p:cNvPr id="9" name="Slide Number Placeholder 8"/>
          <p:cNvSpPr>
            <a:spLocks noGrp="1"/>
          </p:cNvSpPr>
          <p:nvPr>
            <p:ph type="sldNum" sz="quarter" idx="12"/>
          </p:nvPr>
        </p:nvSpPr>
        <p:spPr/>
        <p:txBody>
          <a:bodyPr/>
          <a:lstStyle/>
          <a:p>
            <a:pPr>
              <a:defRPr/>
            </a:pPr>
            <a:fld id="{3241CA57-CBC3-44FA-940C-A68DA853BEC5}" type="slidenum">
              <a:rPr lang="en-US" smtClean="0"/>
              <a:pPr>
                <a:defRPr/>
              </a:pPr>
              <a:t>39</a:t>
            </a:fld>
            <a:endParaRPr lang="en-US"/>
          </a:p>
        </p:txBody>
      </p:sp>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93D48A2C-C052-439A-B1B0-2AAEC7A9ECDC}"/>
                  </a:ext>
                </a:extLst>
              </p14:cNvPr>
              <p14:cNvContentPartPr/>
              <p14:nvPr/>
            </p14:nvContentPartPr>
            <p14:xfrm>
              <a:off x="2559516" y="648511"/>
              <a:ext cx="3501360" cy="970560"/>
            </p14:xfrm>
          </p:contentPart>
        </mc:Choice>
        <mc:Fallback xmlns="">
          <p:pic>
            <p:nvPicPr>
              <p:cNvPr id="22" name="Ink 21">
                <a:extLst>
                  <a:ext uri="{FF2B5EF4-FFF2-40B4-BE49-F238E27FC236}">
                    <a16:creationId xmlns:a16="http://schemas.microsoft.com/office/drawing/2014/main" id="{93D48A2C-C052-439A-B1B0-2AAEC7A9ECDC}"/>
                  </a:ext>
                </a:extLst>
              </p:cNvPr>
              <p:cNvPicPr/>
              <p:nvPr/>
            </p:nvPicPr>
            <p:blipFill>
              <a:blip r:embed="rId10"/>
              <a:stretch>
                <a:fillRect/>
              </a:stretch>
            </p:blipFill>
            <p:spPr>
              <a:xfrm>
                <a:off x="2550876" y="639511"/>
                <a:ext cx="3519000" cy="98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1332743-B2C9-4051-852E-71C4DD15BF12}"/>
                  </a:ext>
                </a:extLst>
              </p14:cNvPr>
              <p14:cNvContentPartPr/>
              <p14:nvPr/>
            </p14:nvContentPartPr>
            <p14:xfrm>
              <a:off x="6209556" y="882151"/>
              <a:ext cx="126720" cy="360"/>
            </p14:xfrm>
          </p:contentPart>
        </mc:Choice>
        <mc:Fallback xmlns="">
          <p:pic>
            <p:nvPicPr>
              <p:cNvPr id="25" name="Ink 24">
                <a:extLst>
                  <a:ext uri="{FF2B5EF4-FFF2-40B4-BE49-F238E27FC236}">
                    <a16:creationId xmlns:a16="http://schemas.microsoft.com/office/drawing/2014/main" id="{11332743-B2C9-4051-852E-71C4DD15BF12}"/>
                  </a:ext>
                </a:extLst>
              </p:cNvPr>
              <p:cNvPicPr/>
              <p:nvPr/>
            </p:nvPicPr>
            <p:blipFill>
              <a:blip r:embed="rId12"/>
              <a:stretch>
                <a:fillRect/>
              </a:stretch>
            </p:blipFill>
            <p:spPr>
              <a:xfrm>
                <a:off x="6200556" y="873511"/>
                <a:ext cx="144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99EEC4AB-EF36-4E8C-BCF4-C93AB1266099}"/>
                  </a:ext>
                </a:extLst>
              </p14:cNvPr>
              <p14:cNvContentPartPr/>
              <p14:nvPr/>
            </p14:nvContentPartPr>
            <p14:xfrm>
              <a:off x="6177516" y="807631"/>
              <a:ext cx="153720" cy="11520"/>
            </p14:xfrm>
          </p:contentPart>
        </mc:Choice>
        <mc:Fallback xmlns="">
          <p:pic>
            <p:nvPicPr>
              <p:cNvPr id="26" name="Ink 25">
                <a:extLst>
                  <a:ext uri="{FF2B5EF4-FFF2-40B4-BE49-F238E27FC236}">
                    <a16:creationId xmlns:a16="http://schemas.microsoft.com/office/drawing/2014/main" id="{99EEC4AB-EF36-4E8C-BCF4-C93AB1266099}"/>
                  </a:ext>
                </a:extLst>
              </p:cNvPr>
              <p:cNvPicPr/>
              <p:nvPr/>
            </p:nvPicPr>
            <p:blipFill>
              <a:blip r:embed="rId14"/>
              <a:stretch>
                <a:fillRect/>
              </a:stretch>
            </p:blipFill>
            <p:spPr>
              <a:xfrm>
                <a:off x="6168516" y="798631"/>
                <a:ext cx="171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61B5FF2F-2A40-4FA1-A334-14697149DFAA}"/>
                  </a:ext>
                </a:extLst>
              </p14:cNvPr>
              <p14:cNvContentPartPr/>
              <p14:nvPr/>
            </p14:nvContentPartPr>
            <p14:xfrm>
              <a:off x="7144836" y="776671"/>
              <a:ext cx="289080" cy="252720"/>
            </p14:xfrm>
          </p:contentPart>
        </mc:Choice>
        <mc:Fallback xmlns="">
          <p:pic>
            <p:nvPicPr>
              <p:cNvPr id="31" name="Ink 30">
                <a:extLst>
                  <a:ext uri="{FF2B5EF4-FFF2-40B4-BE49-F238E27FC236}">
                    <a16:creationId xmlns:a16="http://schemas.microsoft.com/office/drawing/2014/main" id="{61B5FF2F-2A40-4FA1-A334-14697149DFAA}"/>
                  </a:ext>
                </a:extLst>
              </p:cNvPr>
              <p:cNvPicPr/>
              <p:nvPr/>
            </p:nvPicPr>
            <p:blipFill>
              <a:blip r:embed="rId16"/>
              <a:stretch>
                <a:fillRect/>
              </a:stretch>
            </p:blipFill>
            <p:spPr>
              <a:xfrm>
                <a:off x="7136196" y="767671"/>
                <a:ext cx="3067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A9081BD5-EFD8-4D23-9B20-04C4E4C47673}"/>
                  </a:ext>
                </a:extLst>
              </p14:cNvPr>
              <p14:cNvContentPartPr/>
              <p14:nvPr/>
            </p14:nvContentPartPr>
            <p14:xfrm>
              <a:off x="6469476" y="699991"/>
              <a:ext cx="588960" cy="321480"/>
            </p14:xfrm>
          </p:contentPart>
        </mc:Choice>
        <mc:Fallback xmlns="">
          <p:pic>
            <p:nvPicPr>
              <p:cNvPr id="32" name="Ink 31">
                <a:extLst>
                  <a:ext uri="{FF2B5EF4-FFF2-40B4-BE49-F238E27FC236}">
                    <a16:creationId xmlns:a16="http://schemas.microsoft.com/office/drawing/2014/main" id="{A9081BD5-EFD8-4D23-9B20-04C4E4C47673}"/>
                  </a:ext>
                </a:extLst>
              </p:cNvPr>
              <p:cNvPicPr/>
              <p:nvPr/>
            </p:nvPicPr>
            <p:blipFill>
              <a:blip r:embed="rId18"/>
              <a:stretch>
                <a:fillRect/>
              </a:stretch>
            </p:blipFill>
            <p:spPr>
              <a:xfrm>
                <a:off x="6460476" y="691351"/>
                <a:ext cx="6066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92DD5154-4036-4B9D-9717-3AE251A7DD74}"/>
                  </a:ext>
                </a:extLst>
              </p14:cNvPr>
              <p14:cNvContentPartPr/>
              <p14:nvPr/>
            </p14:nvContentPartPr>
            <p14:xfrm>
              <a:off x="7527876" y="815191"/>
              <a:ext cx="210600" cy="217800"/>
            </p14:xfrm>
          </p:contentPart>
        </mc:Choice>
        <mc:Fallback xmlns="">
          <p:pic>
            <p:nvPicPr>
              <p:cNvPr id="33" name="Ink 32">
                <a:extLst>
                  <a:ext uri="{FF2B5EF4-FFF2-40B4-BE49-F238E27FC236}">
                    <a16:creationId xmlns:a16="http://schemas.microsoft.com/office/drawing/2014/main" id="{92DD5154-4036-4B9D-9717-3AE251A7DD74}"/>
                  </a:ext>
                </a:extLst>
              </p:cNvPr>
              <p:cNvPicPr/>
              <p:nvPr/>
            </p:nvPicPr>
            <p:blipFill>
              <a:blip r:embed="rId20"/>
              <a:stretch>
                <a:fillRect/>
              </a:stretch>
            </p:blipFill>
            <p:spPr>
              <a:xfrm>
                <a:off x="7518876" y="806551"/>
                <a:ext cx="2282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9DEFE430-3C42-4658-A8D5-2CD2F1786E7A}"/>
                  </a:ext>
                </a:extLst>
              </p14:cNvPr>
              <p14:cNvContentPartPr/>
              <p14:nvPr/>
            </p14:nvContentPartPr>
            <p14:xfrm>
              <a:off x="7825596" y="771991"/>
              <a:ext cx="162360" cy="286200"/>
            </p14:xfrm>
          </p:contentPart>
        </mc:Choice>
        <mc:Fallback xmlns="">
          <p:pic>
            <p:nvPicPr>
              <p:cNvPr id="34" name="Ink 33">
                <a:extLst>
                  <a:ext uri="{FF2B5EF4-FFF2-40B4-BE49-F238E27FC236}">
                    <a16:creationId xmlns:a16="http://schemas.microsoft.com/office/drawing/2014/main" id="{9DEFE430-3C42-4658-A8D5-2CD2F1786E7A}"/>
                  </a:ext>
                </a:extLst>
              </p:cNvPr>
              <p:cNvPicPr/>
              <p:nvPr/>
            </p:nvPicPr>
            <p:blipFill>
              <a:blip r:embed="rId22"/>
              <a:stretch>
                <a:fillRect/>
              </a:stretch>
            </p:blipFill>
            <p:spPr>
              <a:xfrm>
                <a:off x="7816596" y="762991"/>
                <a:ext cx="1800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217A35A6-481F-433C-8CF1-EFC411EB16B2}"/>
                  </a:ext>
                </a:extLst>
              </p14:cNvPr>
              <p14:cNvContentPartPr/>
              <p14:nvPr/>
            </p14:nvContentPartPr>
            <p14:xfrm>
              <a:off x="8103516" y="817351"/>
              <a:ext cx="168840" cy="247320"/>
            </p14:xfrm>
          </p:contentPart>
        </mc:Choice>
        <mc:Fallback xmlns="">
          <p:pic>
            <p:nvPicPr>
              <p:cNvPr id="35" name="Ink 34">
                <a:extLst>
                  <a:ext uri="{FF2B5EF4-FFF2-40B4-BE49-F238E27FC236}">
                    <a16:creationId xmlns:a16="http://schemas.microsoft.com/office/drawing/2014/main" id="{217A35A6-481F-433C-8CF1-EFC411EB16B2}"/>
                  </a:ext>
                </a:extLst>
              </p:cNvPr>
              <p:cNvPicPr/>
              <p:nvPr/>
            </p:nvPicPr>
            <p:blipFill>
              <a:blip r:embed="rId24"/>
              <a:stretch>
                <a:fillRect/>
              </a:stretch>
            </p:blipFill>
            <p:spPr>
              <a:xfrm>
                <a:off x="8094876" y="808711"/>
                <a:ext cx="186480" cy="264960"/>
              </a:xfrm>
              <a:prstGeom prst="rect">
                <a:avLst/>
              </a:prstGeom>
            </p:spPr>
          </p:pic>
        </mc:Fallback>
      </mc:AlternateContent>
    </p:spTree>
  </p:cSld>
  <p:clrMapOvr>
    <a:masterClrMapping/>
  </p:clrMapOvr>
  <p:transition spd="slow" advTm="5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393700" y="633413"/>
            <a:ext cx="7759700" cy="684212"/>
          </a:xfrm>
        </p:spPr>
        <p:txBody>
          <a:bodyPr/>
          <a:lstStyle/>
          <a:p>
            <a:pPr eaLnBrk="1" hangingPunct="1"/>
            <a:r>
              <a:rPr lang="en-US" sz="4000"/>
              <a:t>Impedance and Phasor Diagrams</a:t>
            </a:r>
            <a:endParaRPr lang="en-AU" sz="4000"/>
          </a:p>
        </p:txBody>
      </p:sp>
      <p:sp>
        <p:nvSpPr>
          <p:cNvPr id="2052"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2053" name="Text Box 4"/>
          <p:cNvSpPr txBox="1">
            <a:spLocks noChangeArrowheads="1"/>
          </p:cNvSpPr>
          <p:nvPr/>
        </p:nvSpPr>
        <p:spPr bwMode="auto">
          <a:xfrm>
            <a:off x="573088" y="1317625"/>
            <a:ext cx="2997200" cy="409575"/>
          </a:xfrm>
          <a:prstGeom prst="rect">
            <a:avLst/>
          </a:prstGeom>
          <a:noFill/>
          <a:ln w="12700" algn="ctr">
            <a:noFill/>
            <a:miter lim="800000"/>
            <a:headEnd/>
            <a:tailEnd/>
          </a:ln>
        </p:spPr>
        <p:txBody>
          <a:bodyPr>
            <a:spAutoFit/>
          </a:bodyPr>
          <a:lstStyle/>
          <a:p>
            <a:pPr>
              <a:lnSpc>
                <a:spcPct val="87000"/>
              </a:lnSpc>
              <a:spcBef>
                <a:spcPct val="50000"/>
              </a:spcBef>
            </a:pPr>
            <a:r>
              <a:rPr lang="en-AU" sz="2400">
                <a:solidFill>
                  <a:schemeClr val="tx2"/>
                </a:solidFill>
                <a:latin typeface="Verdana" pitchFamily="34" charset="0"/>
              </a:rPr>
              <a:t>Inductor</a:t>
            </a:r>
          </a:p>
        </p:txBody>
      </p:sp>
      <p:graphicFrame>
        <p:nvGraphicFramePr>
          <p:cNvPr id="2050" name="Object 5"/>
          <p:cNvGraphicFramePr>
            <a:graphicFrameLocks noGrp="1" noChangeAspect="1"/>
          </p:cNvGraphicFramePr>
          <p:nvPr>
            <p:ph idx="1"/>
          </p:nvPr>
        </p:nvGraphicFramePr>
        <p:xfrm>
          <a:off x="646113" y="2220913"/>
          <a:ext cx="3617912" cy="2690812"/>
        </p:xfrm>
        <a:graphic>
          <a:graphicData uri="http://schemas.openxmlformats.org/presentationml/2006/ole">
            <mc:AlternateContent xmlns:mc="http://schemas.openxmlformats.org/markup-compatibility/2006">
              <mc:Choice xmlns:v="urn:schemas-microsoft-com:vml" Requires="v">
                <p:oleObj spid="_x0000_s183349" name="Equation" r:id="rId4" imgW="2184120" imgH="1650960" progId="Equation.3">
                  <p:embed/>
                </p:oleObj>
              </mc:Choice>
              <mc:Fallback>
                <p:oleObj name="Equation" r:id="rId4" imgW="2184120" imgH="165096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3" y="2220913"/>
                        <a:ext cx="3617912" cy="269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Line 6"/>
          <p:cNvSpPr>
            <a:spLocks noChangeShapeType="1"/>
          </p:cNvSpPr>
          <p:nvPr/>
        </p:nvSpPr>
        <p:spPr bwMode="auto">
          <a:xfrm flipH="1" flipV="1">
            <a:off x="1139825" y="4216400"/>
            <a:ext cx="12700" cy="1403350"/>
          </a:xfrm>
          <a:prstGeom prst="line">
            <a:avLst/>
          </a:prstGeom>
          <a:noFill/>
          <a:ln w="38100">
            <a:solidFill>
              <a:srgbClr val="0066FF"/>
            </a:solidFill>
            <a:round/>
            <a:headEnd/>
            <a:tailEnd type="triangle" w="med" len="med"/>
          </a:ln>
        </p:spPr>
        <p:txBody>
          <a:bodyPr wrap="none" anchor="ctr"/>
          <a:lstStyle/>
          <a:p>
            <a:endParaRPr lang="en-AU"/>
          </a:p>
        </p:txBody>
      </p:sp>
      <p:sp>
        <p:nvSpPr>
          <p:cNvPr id="2055" name="Line 7"/>
          <p:cNvSpPr>
            <a:spLocks noChangeShapeType="1"/>
          </p:cNvSpPr>
          <p:nvPr/>
        </p:nvSpPr>
        <p:spPr bwMode="auto">
          <a:xfrm>
            <a:off x="1154113" y="5646738"/>
            <a:ext cx="889000" cy="0"/>
          </a:xfrm>
          <a:prstGeom prst="line">
            <a:avLst/>
          </a:prstGeom>
          <a:noFill/>
          <a:ln w="38100">
            <a:solidFill>
              <a:srgbClr val="CC0000"/>
            </a:solidFill>
            <a:round/>
            <a:headEnd/>
            <a:tailEnd type="triangle" w="med" len="med"/>
          </a:ln>
        </p:spPr>
        <p:txBody>
          <a:bodyPr wrap="none" anchor="ctr"/>
          <a:lstStyle/>
          <a:p>
            <a:endParaRPr lang="en-AU"/>
          </a:p>
        </p:txBody>
      </p:sp>
      <p:sp>
        <p:nvSpPr>
          <p:cNvPr id="2056" name="Text Box 8"/>
          <p:cNvSpPr txBox="1">
            <a:spLocks noChangeArrowheads="1"/>
          </p:cNvSpPr>
          <p:nvPr/>
        </p:nvSpPr>
        <p:spPr bwMode="auto">
          <a:xfrm>
            <a:off x="1165225" y="4160838"/>
            <a:ext cx="568325"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sp>
        <p:nvSpPr>
          <p:cNvPr id="2057" name="Text Box 9"/>
          <p:cNvSpPr txBox="1">
            <a:spLocks noChangeArrowheads="1"/>
          </p:cNvSpPr>
          <p:nvPr/>
        </p:nvSpPr>
        <p:spPr bwMode="auto">
          <a:xfrm>
            <a:off x="2073275" y="5462588"/>
            <a:ext cx="568325"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2058" name="Text Box 10"/>
          <p:cNvSpPr txBox="1">
            <a:spLocks noChangeArrowheads="1"/>
          </p:cNvSpPr>
          <p:nvPr/>
        </p:nvSpPr>
        <p:spPr bwMode="auto">
          <a:xfrm>
            <a:off x="5449888" y="4846638"/>
            <a:ext cx="3327400" cy="277812"/>
          </a:xfrm>
          <a:prstGeom prst="rect">
            <a:avLst/>
          </a:prstGeom>
          <a:noFill/>
          <a:ln w="12700" algn="ctr">
            <a:noFill/>
            <a:miter lim="800000"/>
            <a:headEnd/>
            <a:tailEnd/>
          </a:ln>
        </p:spPr>
        <p:txBody>
          <a:bodyPr>
            <a:spAutoFit/>
          </a:bodyPr>
          <a:lstStyle/>
          <a:p>
            <a:pPr algn="ctr">
              <a:lnSpc>
                <a:spcPct val="87000"/>
              </a:lnSpc>
              <a:spcBef>
                <a:spcPct val="50000"/>
              </a:spcBef>
            </a:pPr>
            <a:r>
              <a:rPr lang="en-AU" sz="1400">
                <a:solidFill>
                  <a:schemeClr val="tx2"/>
                </a:solidFill>
                <a:latin typeface="Verdana" pitchFamily="34" charset="0"/>
              </a:rPr>
              <a:t>Boylestad, Prentice Hall 2007</a:t>
            </a:r>
          </a:p>
        </p:txBody>
      </p:sp>
      <p:pic>
        <p:nvPicPr>
          <p:cNvPr id="2059" name="Picture 11"/>
          <p:cNvPicPr>
            <a:picLocks noChangeAspect="1" noChangeArrowheads="1"/>
          </p:cNvPicPr>
          <p:nvPr/>
        </p:nvPicPr>
        <p:blipFill>
          <a:blip r:embed="rId6"/>
          <a:srcRect/>
          <a:stretch>
            <a:fillRect/>
          </a:stretch>
        </p:blipFill>
        <p:spPr bwMode="auto">
          <a:xfrm>
            <a:off x="4486275" y="1531938"/>
            <a:ext cx="4291013" cy="3067050"/>
          </a:xfrm>
          <a:prstGeom prst="rect">
            <a:avLst/>
          </a:prstGeom>
          <a:noFill/>
          <a:ln w="9525">
            <a:noFill/>
            <a:miter lim="800000"/>
            <a:headEnd/>
            <a:tailEnd/>
          </a:ln>
        </p:spPr>
      </p:pic>
      <p:sp>
        <p:nvSpPr>
          <p:cNvPr id="2060" name="Text Box 12"/>
          <p:cNvSpPr txBox="1">
            <a:spLocks noChangeArrowheads="1"/>
          </p:cNvSpPr>
          <p:nvPr/>
        </p:nvSpPr>
        <p:spPr bwMode="auto">
          <a:xfrm>
            <a:off x="1033463" y="5819775"/>
            <a:ext cx="5724525" cy="357188"/>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accent2"/>
                </a:solidFill>
                <a:latin typeface="Verdana" pitchFamily="34" charset="0"/>
              </a:rPr>
              <a:t>Current lags the voltage by 90 degrees</a:t>
            </a:r>
          </a:p>
        </p:txBody>
      </p:sp>
      <p:sp>
        <p:nvSpPr>
          <p:cNvPr id="2061" name="Text Box 13"/>
          <p:cNvSpPr txBox="1">
            <a:spLocks noChangeArrowheads="1"/>
          </p:cNvSpPr>
          <p:nvPr/>
        </p:nvSpPr>
        <p:spPr bwMode="auto">
          <a:xfrm>
            <a:off x="1033463" y="5262563"/>
            <a:ext cx="781050" cy="331787"/>
          </a:xfrm>
          <a:prstGeom prst="rect">
            <a:avLst/>
          </a:prstGeom>
          <a:noFill/>
          <a:ln w="12700" algn="ctr">
            <a:noFill/>
            <a:miter lim="800000"/>
            <a:headEnd/>
            <a:tailEnd/>
          </a:ln>
        </p:spPr>
        <p:txBody>
          <a:bodyPr>
            <a:spAutoFit/>
          </a:bodyPr>
          <a:lstStyle/>
          <a:p>
            <a:pPr algn="ctr">
              <a:lnSpc>
                <a:spcPct val="87000"/>
              </a:lnSpc>
              <a:spcBef>
                <a:spcPct val="50000"/>
              </a:spcBef>
            </a:pPr>
            <a:r>
              <a:rPr lang="en-AU">
                <a:solidFill>
                  <a:schemeClr val="tx2"/>
                </a:solidFill>
                <a:latin typeface="Verdana" pitchFamily="34" charset="0"/>
              </a:rPr>
              <a:t>90</a:t>
            </a:r>
            <a:r>
              <a:rPr lang="en-AU" baseline="30000">
                <a:solidFill>
                  <a:schemeClr val="tx2"/>
                </a:solidFill>
                <a:latin typeface="Verdana" pitchFamily="34" charset="0"/>
              </a:rPr>
              <a:t>0</a:t>
            </a:r>
          </a:p>
        </p:txBody>
      </p:sp>
      <p:sp>
        <p:nvSpPr>
          <p:cNvPr id="14" name="Slide Number Placeholder 13"/>
          <p:cNvSpPr>
            <a:spLocks noGrp="1"/>
          </p:cNvSpPr>
          <p:nvPr>
            <p:ph type="sldNum" sz="quarter" idx="12"/>
          </p:nvPr>
        </p:nvSpPr>
        <p:spPr/>
        <p:txBody>
          <a:bodyPr/>
          <a:lstStyle/>
          <a:p>
            <a:pPr>
              <a:defRPr/>
            </a:pPr>
            <a:fld id="{135602DE-992E-461C-9F60-15315FD4128F}" type="slidenum">
              <a:rPr lang="en-US" smtClean="0"/>
              <a:pPr>
                <a:defRPr/>
              </a:pPr>
              <a:t>4</a:t>
            </a:fld>
            <a:endParaRPr lang="en-US"/>
          </a:p>
        </p:txBody>
      </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F7D7184-B73B-4CD9-9DA4-7D359C536B08}"/>
                  </a:ext>
                </a:extLst>
              </p14:cNvPr>
              <p14:cNvContentPartPr/>
              <p14:nvPr/>
            </p14:nvContentPartPr>
            <p14:xfrm>
              <a:off x="1380240" y="2996928"/>
              <a:ext cx="235440" cy="11880"/>
            </p14:xfrm>
          </p:contentPart>
        </mc:Choice>
        <mc:Fallback xmlns="">
          <p:pic>
            <p:nvPicPr>
              <p:cNvPr id="8" name="Ink 7">
                <a:extLst>
                  <a:ext uri="{FF2B5EF4-FFF2-40B4-BE49-F238E27FC236}">
                    <a16:creationId xmlns:a16="http://schemas.microsoft.com/office/drawing/2014/main" id="{FF7D7184-B73B-4CD9-9DA4-7D359C536B08}"/>
                  </a:ext>
                </a:extLst>
              </p:cNvPr>
              <p:cNvPicPr/>
              <p:nvPr/>
            </p:nvPicPr>
            <p:blipFill>
              <a:blip r:embed="rId8"/>
              <a:stretch>
                <a:fillRect/>
              </a:stretch>
            </p:blipFill>
            <p:spPr>
              <a:xfrm>
                <a:off x="1371600" y="2988288"/>
                <a:ext cx="253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AC426D2-B933-45E8-B12D-46C8C895EDFD}"/>
                  </a:ext>
                </a:extLst>
              </p14:cNvPr>
              <p14:cNvContentPartPr/>
              <p14:nvPr/>
            </p14:nvContentPartPr>
            <p14:xfrm>
              <a:off x="3400560" y="2661408"/>
              <a:ext cx="1218960" cy="1362960"/>
            </p14:xfrm>
          </p:contentPart>
        </mc:Choice>
        <mc:Fallback xmlns="">
          <p:pic>
            <p:nvPicPr>
              <p:cNvPr id="9" name="Ink 8">
                <a:extLst>
                  <a:ext uri="{FF2B5EF4-FFF2-40B4-BE49-F238E27FC236}">
                    <a16:creationId xmlns:a16="http://schemas.microsoft.com/office/drawing/2014/main" id="{1AC426D2-B933-45E8-B12D-46C8C895EDFD}"/>
                  </a:ext>
                </a:extLst>
              </p:cNvPr>
              <p:cNvPicPr/>
              <p:nvPr/>
            </p:nvPicPr>
            <p:blipFill>
              <a:blip r:embed="rId10"/>
              <a:stretch>
                <a:fillRect/>
              </a:stretch>
            </p:blipFill>
            <p:spPr>
              <a:xfrm>
                <a:off x="3391920" y="2652408"/>
                <a:ext cx="1236600" cy="138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D7EF01F-316B-4D9F-AF19-B2962ED73809}"/>
                  </a:ext>
                </a:extLst>
              </p14:cNvPr>
              <p14:cNvContentPartPr/>
              <p14:nvPr/>
            </p14:nvContentPartPr>
            <p14:xfrm>
              <a:off x="838440" y="3700368"/>
              <a:ext cx="506160" cy="407880"/>
            </p14:xfrm>
          </p:contentPart>
        </mc:Choice>
        <mc:Fallback xmlns="">
          <p:pic>
            <p:nvPicPr>
              <p:cNvPr id="10" name="Ink 9">
                <a:extLst>
                  <a:ext uri="{FF2B5EF4-FFF2-40B4-BE49-F238E27FC236}">
                    <a16:creationId xmlns:a16="http://schemas.microsoft.com/office/drawing/2014/main" id="{6D7EF01F-316B-4D9F-AF19-B2962ED73809}"/>
                  </a:ext>
                </a:extLst>
              </p:cNvPr>
              <p:cNvPicPr/>
              <p:nvPr/>
            </p:nvPicPr>
            <p:blipFill>
              <a:blip r:embed="rId12"/>
              <a:stretch>
                <a:fillRect/>
              </a:stretch>
            </p:blipFill>
            <p:spPr>
              <a:xfrm>
                <a:off x="829440" y="3691368"/>
                <a:ext cx="5238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8" name="Ink 47">
                <a:extLst>
                  <a:ext uri="{FF2B5EF4-FFF2-40B4-BE49-F238E27FC236}">
                    <a16:creationId xmlns:a16="http://schemas.microsoft.com/office/drawing/2014/main" id="{8E0EF12D-117B-4297-8BFE-534B05271EC5}"/>
                  </a:ext>
                </a:extLst>
              </p14:cNvPr>
              <p14:cNvContentPartPr/>
              <p14:nvPr/>
            </p14:nvContentPartPr>
            <p14:xfrm>
              <a:off x="2989800" y="4233528"/>
              <a:ext cx="2326320" cy="1520280"/>
            </p14:xfrm>
          </p:contentPart>
        </mc:Choice>
        <mc:Fallback xmlns="">
          <p:pic>
            <p:nvPicPr>
              <p:cNvPr id="48" name="Ink 47">
                <a:extLst>
                  <a:ext uri="{FF2B5EF4-FFF2-40B4-BE49-F238E27FC236}">
                    <a16:creationId xmlns:a16="http://schemas.microsoft.com/office/drawing/2014/main" id="{8E0EF12D-117B-4297-8BFE-534B05271EC5}"/>
                  </a:ext>
                </a:extLst>
              </p:cNvPr>
              <p:cNvPicPr/>
              <p:nvPr/>
            </p:nvPicPr>
            <p:blipFill>
              <a:blip r:embed="rId14"/>
              <a:stretch>
                <a:fillRect/>
              </a:stretch>
            </p:blipFill>
            <p:spPr>
              <a:xfrm>
                <a:off x="2981159" y="4224528"/>
                <a:ext cx="2343963" cy="153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66" name="Ink 2065">
                <a:extLst>
                  <a:ext uri="{FF2B5EF4-FFF2-40B4-BE49-F238E27FC236}">
                    <a16:creationId xmlns:a16="http://schemas.microsoft.com/office/drawing/2014/main" id="{D6D9990E-3DD1-4D69-90C7-3266882481A4}"/>
                  </a:ext>
                </a:extLst>
              </p14:cNvPr>
              <p14:cNvContentPartPr/>
              <p14:nvPr/>
            </p14:nvContentPartPr>
            <p14:xfrm>
              <a:off x="2841120" y="6080688"/>
              <a:ext cx="3046680" cy="410400"/>
            </p14:xfrm>
          </p:contentPart>
        </mc:Choice>
        <mc:Fallback xmlns="">
          <p:pic>
            <p:nvPicPr>
              <p:cNvPr id="2066" name="Ink 2065">
                <a:extLst>
                  <a:ext uri="{FF2B5EF4-FFF2-40B4-BE49-F238E27FC236}">
                    <a16:creationId xmlns:a16="http://schemas.microsoft.com/office/drawing/2014/main" id="{D6D9990E-3DD1-4D69-90C7-3266882481A4}"/>
                  </a:ext>
                </a:extLst>
              </p:cNvPr>
              <p:cNvPicPr/>
              <p:nvPr/>
            </p:nvPicPr>
            <p:blipFill>
              <a:blip r:embed="rId16"/>
              <a:stretch>
                <a:fillRect/>
              </a:stretch>
            </p:blipFill>
            <p:spPr>
              <a:xfrm>
                <a:off x="2832480" y="6071688"/>
                <a:ext cx="3064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76" name="Ink 2075">
                <a:extLst>
                  <a:ext uri="{FF2B5EF4-FFF2-40B4-BE49-F238E27FC236}">
                    <a16:creationId xmlns:a16="http://schemas.microsoft.com/office/drawing/2014/main" id="{FE87480E-10A5-42DC-91D7-CDDE8205F6D7}"/>
                  </a:ext>
                </a:extLst>
              </p14:cNvPr>
              <p14:cNvContentPartPr/>
              <p14:nvPr/>
            </p14:nvContentPartPr>
            <p14:xfrm>
              <a:off x="6044040" y="5181768"/>
              <a:ext cx="2568960" cy="1292400"/>
            </p14:xfrm>
          </p:contentPart>
        </mc:Choice>
        <mc:Fallback xmlns="">
          <p:pic>
            <p:nvPicPr>
              <p:cNvPr id="2076" name="Ink 2075">
                <a:extLst>
                  <a:ext uri="{FF2B5EF4-FFF2-40B4-BE49-F238E27FC236}">
                    <a16:creationId xmlns:a16="http://schemas.microsoft.com/office/drawing/2014/main" id="{FE87480E-10A5-42DC-91D7-CDDE8205F6D7}"/>
                  </a:ext>
                </a:extLst>
              </p:cNvPr>
              <p:cNvPicPr/>
              <p:nvPr/>
            </p:nvPicPr>
            <p:blipFill>
              <a:blip r:embed="rId18"/>
              <a:stretch>
                <a:fillRect/>
              </a:stretch>
            </p:blipFill>
            <p:spPr>
              <a:xfrm>
                <a:off x="6035040" y="5172768"/>
                <a:ext cx="2586600" cy="1310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83" name="Ink 2082">
                <a:extLst>
                  <a:ext uri="{FF2B5EF4-FFF2-40B4-BE49-F238E27FC236}">
                    <a16:creationId xmlns:a16="http://schemas.microsoft.com/office/drawing/2014/main" id="{B398A6AD-5262-4DC9-844B-ACAB6C248593}"/>
                  </a:ext>
                </a:extLst>
              </p14:cNvPr>
              <p14:cNvContentPartPr/>
              <p14:nvPr/>
            </p14:nvContentPartPr>
            <p14:xfrm>
              <a:off x="7460280" y="3382848"/>
              <a:ext cx="703440" cy="406440"/>
            </p14:xfrm>
          </p:contentPart>
        </mc:Choice>
        <mc:Fallback xmlns="">
          <p:pic>
            <p:nvPicPr>
              <p:cNvPr id="2083" name="Ink 2082">
                <a:extLst>
                  <a:ext uri="{FF2B5EF4-FFF2-40B4-BE49-F238E27FC236}">
                    <a16:creationId xmlns:a16="http://schemas.microsoft.com/office/drawing/2014/main" id="{B398A6AD-5262-4DC9-844B-ACAB6C248593}"/>
                  </a:ext>
                </a:extLst>
              </p:cNvPr>
              <p:cNvPicPr/>
              <p:nvPr/>
            </p:nvPicPr>
            <p:blipFill>
              <a:blip r:embed="rId20"/>
              <a:stretch>
                <a:fillRect/>
              </a:stretch>
            </p:blipFill>
            <p:spPr>
              <a:xfrm>
                <a:off x="7451280" y="3373848"/>
                <a:ext cx="72108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86" name="Ink 2085">
                <a:extLst>
                  <a:ext uri="{FF2B5EF4-FFF2-40B4-BE49-F238E27FC236}">
                    <a16:creationId xmlns:a16="http://schemas.microsoft.com/office/drawing/2014/main" id="{EE58922A-9E10-445F-8A13-94ACC7506B73}"/>
                  </a:ext>
                </a:extLst>
              </p14:cNvPr>
              <p14:cNvContentPartPr/>
              <p14:nvPr/>
            </p14:nvContentPartPr>
            <p14:xfrm>
              <a:off x="8328600" y="3373848"/>
              <a:ext cx="641160" cy="385920"/>
            </p14:xfrm>
          </p:contentPart>
        </mc:Choice>
        <mc:Fallback xmlns="">
          <p:pic>
            <p:nvPicPr>
              <p:cNvPr id="2086" name="Ink 2085">
                <a:extLst>
                  <a:ext uri="{FF2B5EF4-FFF2-40B4-BE49-F238E27FC236}">
                    <a16:creationId xmlns:a16="http://schemas.microsoft.com/office/drawing/2014/main" id="{EE58922A-9E10-445F-8A13-94ACC7506B73}"/>
                  </a:ext>
                </a:extLst>
              </p:cNvPr>
              <p:cNvPicPr/>
              <p:nvPr/>
            </p:nvPicPr>
            <p:blipFill>
              <a:blip r:embed="rId22"/>
              <a:stretch>
                <a:fillRect/>
              </a:stretch>
            </p:blipFill>
            <p:spPr>
              <a:xfrm>
                <a:off x="8319600" y="3365208"/>
                <a:ext cx="6588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90" name="Ink 2089">
                <a:extLst>
                  <a:ext uri="{FF2B5EF4-FFF2-40B4-BE49-F238E27FC236}">
                    <a16:creationId xmlns:a16="http://schemas.microsoft.com/office/drawing/2014/main" id="{327B8C4F-CA8E-474F-B837-FFF5FEBE9F1A}"/>
                  </a:ext>
                </a:extLst>
              </p14:cNvPr>
              <p14:cNvContentPartPr/>
              <p14:nvPr/>
            </p14:nvContentPartPr>
            <p14:xfrm>
              <a:off x="2706480" y="1114848"/>
              <a:ext cx="1674720" cy="1079280"/>
            </p14:xfrm>
          </p:contentPart>
        </mc:Choice>
        <mc:Fallback xmlns="">
          <p:pic>
            <p:nvPicPr>
              <p:cNvPr id="2090" name="Ink 2089">
                <a:extLst>
                  <a:ext uri="{FF2B5EF4-FFF2-40B4-BE49-F238E27FC236}">
                    <a16:creationId xmlns:a16="http://schemas.microsoft.com/office/drawing/2014/main" id="{327B8C4F-CA8E-474F-B837-FFF5FEBE9F1A}"/>
                  </a:ext>
                </a:extLst>
              </p:cNvPr>
              <p:cNvPicPr/>
              <p:nvPr/>
            </p:nvPicPr>
            <p:blipFill>
              <a:blip r:embed="rId24"/>
              <a:stretch>
                <a:fillRect/>
              </a:stretch>
            </p:blipFill>
            <p:spPr>
              <a:xfrm>
                <a:off x="2697480" y="1105851"/>
                <a:ext cx="1692360" cy="1096914"/>
              </a:xfrm>
              <a:prstGeom prst="rect">
                <a:avLst/>
              </a:prstGeom>
            </p:spPr>
          </p:pic>
        </mc:Fallback>
      </mc:AlternateContent>
    </p:spTree>
  </p:cSld>
  <p:clrMapOvr>
    <a:masterClrMapping/>
  </p:clrMapOvr>
  <p:transition spd="slow" advTm="500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536575" y="561975"/>
            <a:ext cx="7759700" cy="684213"/>
          </a:xfrm>
        </p:spPr>
        <p:txBody>
          <a:bodyPr/>
          <a:lstStyle/>
          <a:p>
            <a:pPr eaLnBrk="1" hangingPunct="1"/>
            <a:r>
              <a:rPr lang="en-US"/>
              <a:t>Parallel AC Circuits</a:t>
            </a:r>
            <a:endParaRPr lang="en-AU"/>
          </a:p>
        </p:txBody>
      </p:sp>
      <p:sp>
        <p:nvSpPr>
          <p:cNvPr id="9220" name="Text Box 3"/>
          <p:cNvSpPr txBox="1">
            <a:spLocks noChangeArrowheads="1"/>
          </p:cNvSpPr>
          <p:nvPr/>
        </p:nvSpPr>
        <p:spPr bwMode="auto">
          <a:xfrm>
            <a:off x="627063" y="1630363"/>
            <a:ext cx="2638425" cy="35718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For a resistance:</a:t>
            </a:r>
            <a:endParaRPr lang="en-AU" sz="2000" baseline="-25000">
              <a:solidFill>
                <a:schemeClr val="tx2"/>
              </a:solidFill>
              <a:latin typeface="Verdana" pitchFamily="34" charset="0"/>
            </a:endParaRPr>
          </a:p>
        </p:txBody>
      </p:sp>
      <p:graphicFrame>
        <p:nvGraphicFramePr>
          <p:cNvPr id="9218" name="Object 4"/>
          <p:cNvGraphicFramePr>
            <a:graphicFrameLocks noGrp="1" noChangeAspect="1"/>
          </p:cNvGraphicFramePr>
          <p:nvPr>
            <p:ph sz="half" idx="1"/>
          </p:nvPr>
        </p:nvGraphicFramePr>
        <p:xfrm>
          <a:off x="4416425" y="1246188"/>
          <a:ext cx="3792538" cy="4665662"/>
        </p:xfrm>
        <a:graphic>
          <a:graphicData uri="http://schemas.openxmlformats.org/presentationml/2006/ole">
            <mc:AlternateContent xmlns:mc="http://schemas.openxmlformats.org/markup-compatibility/2006">
              <mc:Choice xmlns:v="urn:schemas-microsoft-com:vml" Requires="v">
                <p:oleObj spid="_x0000_s190519" name="Equation" r:id="rId4" imgW="2260440" imgH="2781000" progId="Equation.3">
                  <p:embed/>
                </p:oleObj>
              </mc:Choice>
              <mc:Fallback>
                <p:oleObj name="Equation" r:id="rId4" imgW="2260440" imgH="2781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425" y="1246188"/>
                        <a:ext cx="3792538" cy="4665662"/>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1" name="Text Box 5"/>
          <p:cNvSpPr txBox="1">
            <a:spLocks noChangeArrowheads="1"/>
          </p:cNvSpPr>
          <p:nvPr/>
        </p:nvSpPr>
        <p:spPr bwMode="auto">
          <a:xfrm>
            <a:off x="627063" y="3278188"/>
            <a:ext cx="2638425" cy="35718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For an inductor:</a:t>
            </a:r>
            <a:endParaRPr lang="en-AU" sz="2000" baseline="-25000">
              <a:solidFill>
                <a:schemeClr val="tx2"/>
              </a:solidFill>
              <a:latin typeface="Verdana" pitchFamily="34" charset="0"/>
            </a:endParaRPr>
          </a:p>
        </p:txBody>
      </p:sp>
      <p:sp>
        <p:nvSpPr>
          <p:cNvPr id="9222" name="Text Box 6"/>
          <p:cNvSpPr txBox="1">
            <a:spLocks noChangeArrowheads="1"/>
          </p:cNvSpPr>
          <p:nvPr/>
        </p:nvSpPr>
        <p:spPr bwMode="auto">
          <a:xfrm>
            <a:off x="627063" y="4954588"/>
            <a:ext cx="2638425" cy="35718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For a capacitor:</a:t>
            </a:r>
            <a:endParaRPr lang="en-AU" sz="2000" baseline="-25000">
              <a:solidFill>
                <a:schemeClr val="tx2"/>
              </a:solidFill>
              <a:latin typeface="Verdana" pitchFamily="34" charset="0"/>
            </a:endParaRPr>
          </a:p>
        </p:txBody>
      </p:sp>
      <p:sp>
        <p:nvSpPr>
          <p:cNvPr id="7" name="Slide Number Placeholder 6"/>
          <p:cNvSpPr>
            <a:spLocks noGrp="1"/>
          </p:cNvSpPr>
          <p:nvPr>
            <p:ph type="sldNum" sz="quarter" idx="12"/>
          </p:nvPr>
        </p:nvSpPr>
        <p:spPr/>
        <p:txBody>
          <a:bodyPr/>
          <a:lstStyle/>
          <a:p>
            <a:pPr>
              <a:defRPr/>
            </a:pPr>
            <a:fld id="{2F65995C-C34D-420C-AB74-0F46F1CED503}" type="slidenum">
              <a:rPr lang="en-US" smtClean="0"/>
              <a:pPr>
                <a:defRPr/>
              </a:pPr>
              <a:t>40</a:t>
            </a:fld>
            <a:endParaRPr lang="en-US"/>
          </a:p>
        </p:txBody>
      </p:sp>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D8F13F4-1E88-4633-A133-55994D8A4D8A}"/>
                  </a:ext>
                </a:extLst>
              </p14:cNvPr>
              <p14:cNvContentPartPr/>
              <p14:nvPr/>
            </p14:nvContentPartPr>
            <p14:xfrm>
              <a:off x="5628000" y="4683400"/>
              <a:ext cx="988920" cy="639360"/>
            </p14:xfrm>
          </p:contentPart>
        </mc:Choice>
        <mc:Fallback xmlns="">
          <p:pic>
            <p:nvPicPr>
              <p:cNvPr id="12" name="Ink 11">
                <a:extLst>
                  <a:ext uri="{FF2B5EF4-FFF2-40B4-BE49-F238E27FC236}">
                    <a16:creationId xmlns:a16="http://schemas.microsoft.com/office/drawing/2014/main" id="{6D8F13F4-1E88-4633-A133-55994D8A4D8A}"/>
                  </a:ext>
                </a:extLst>
              </p:cNvPr>
              <p:cNvPicPr/>
              <p:nvPr/>
            </p:nvPicPr>
            <p:blipFill>
              <a:blip r:embed="rId7"/>
              <a:stretch>
                <a:fillRect/>
              </a:stretch>
            </p:blipFill>
            <p:spPr>
              <a:xfrm>
                <a:off x="5619360" y="4674760"/>
                <a:ext cx="1006560" cy="657000"/>
              </a:xfrm>
              <a:prstGeom prst="rect">
                <a:avLst/>
              </a:prstGeom>
            </p:spPr>
          </p:pic>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3BF5863-A2D9-42B4-A2D7-FA8D6378794E}"/>
                  </a:ext>
                </a:extLst>
              </p:cNvPr>
              <p:cNvSpPr txBox="1"/>
              <p:nvPr/>
            </p:nvSpPr>
            <p:spPr>
              <a:xfrm>
                <a:off x="6888480" y="86449"/>
                <a:ext cx="16117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r>
                        <a:rPr lang="en-US" i="1">
                          <a:latin typeface="Cambria Math" panose="02040503050406030204" pitchFamily="18" charset="0"/>
                        </a:rPr>
                        <m:t>𝐿</m:t>
                      </m:r>
                    </m:oMath>
                  </m:oMathPara>
                </a14:m>
                <a:endParaRPr lang="en-US" dirty="0"/>
              </a:p>
            </p:txBody>
          </p:sp>
        </mc:Choice>
        <mc:Fallback xmlns="">
          <p:sp>
            <p:nvSpPr>
              <p:cNvPr id="18" name="TextBox 17">
                <a:extLst>
                  <a:ext uri="{FF2B5EF4-FFF2-40B4-BE49-F238E27FC236}">
                    <a16:creationId xmlns:a16="http://schemas.microsoft.com/office/drawing/2014/main" id="{C3BF5863-A2D9-42B4-A2D7-FA8D6378794E}"/>
                  </a:ext>
                </a:extLst>
              </p:cNvPr>
              <p:cNvSpPr txBox="1">
                <a:spLocks noRot="1" noChangeAspect="1" noMove="1" noResize="1" noEditPoints="1" noAdjustHandles="1" noChangeArrowheads="1" noChangeShapeType="1" noTextEdit="1"/>
              </p:cNvSpPr>
              <p:nvPr/>
            </p:nvSpPr>
            <p:spPr>
              <a:xfrm>
                <a:off x="6888480" y="86449"/>
                <a:ext cx="1611723" cy="276999"/>
              </a:xfrm>
              <a:prstGeom prst="rect">
                <a:avLst/>
              </a:prstGeom>
              <a:blipFill>
                <a:blip r:embed="rId8"/>
                <a:stretch>
                  <a:fillRect l="-2652" r="-4545"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94674F7-6D72-4236-AE3F-B16FE1643E83}"/>
                  </a:ext>
                </a:extLst>
              </p:cNvPr>
              <p:cNvSpPr txBox="1"/>
              <p:nvPr/>
            </p:nvSpPr>
            <p:spPr>
              <a:xfrm>
                <a:off x="6853555" y="545465"/>
                <a:ext cx="1793504"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a:latin typeface="Cambria Math" panose="02040503050406030204" pitchFamily="18" charset="0"/>
                            </a:rPr>
                            <m:t>𝑐</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𝑐</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rPr>
                            <m:t>𝜔</m:t>
                          </m:r>
                          <m:r>
                            <a:rPr lang="en-US" b="0" i="1" smtClean="0">
                              <a:latin typeface="Cambria Math" panose="02040503050406030204" pitchFamily="18" charset="0"/>
                            </a:rPr>
                            <m:t>𝐶</m:t>
                          </m:r>
                        </m:den>
                      </m:f>
                    </m:oMath>
                  </m:oMathPara>
                </a14:m>
                <a:endParaRPr lang="en-US" dirty="0"/>
              </a:p>
            </p:txBody>
          </p:sp>
        </mc:Choice>
        <mc:Fallback xmlns="">
          <p:sp>
            <p:nvSpPr>
              <p:cNvPr id="19" name="TextBox 18">
                <a:extLst>
                  <a:ext uri="{FF2B5EF4-FFF2-40B4-BE49-F238E27FC236}">
                    <a16:creationId xmlns:a16="http://schemas.microsoft.com/office/drawing/2014/main" id="{594674F7-6D72-4236-AE3F-B16FE1643E83}"/>
                  </a:ext>
                </a:extLst>
              </p:cNvPr>
              <p:cNvSpPr txBox="1">
                <a:spLocks noRot="1" noChangeAspect="1" noMove="1" noResize="1" noEditPoints="1" noAdjustHandles="1" noChangeArrowheads="1" noChangeShapeType="1" noTextEdit="1"/>
              </p:cNvSpPr>
              <p:nvPr/>
            </p:nvSpPr>
            <p:spPr>
              <a:xfrm>
                <a:off x="6853555" y="545465"/>
                <a:ext cx="1793504" cy="568938"/>
              </a:xfrm>
              <a:prstGeom prst="rect">
                <a:avLst/>
              </a:prstGeom>
              <a:blipFill>
                <a:blip r:embed="rId9"/>
                <a:stretch>
                  <a:fillRect/>
                </a:stretch>
              </a:blipFill>
            </p:spPr>
            <p:txBody>
              <a:bodyPr/>
              <a:lstStyle/>
              <a:p>
                <a:r>
                  <a:rPr lang="en-US">
                    <a:noFill/>
                  </a:rPr>
                  <a:t> </a:t>
                </a:r>
              </a:p>
            </p:txBody>
          </p:sp>
        </mc:Fallback>
      </mc:AlternateContent>
    </p:spTree>
  </p:cSld>
  <p:clrMapOvr>
    <a:masterClrMapping/>
  </p:clrMapOvr>
  <p:transition spd="slow" advTm="5000">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93700" y="633413"/>
            <a:ext cx="7759700" cy="684212"/>
          </a:xfrm>
        </p:spPr>
        <p:txBody>
          <a:bodyPr/>
          <a:lstStyle/>
          <a:p>
            <a:pPr eaLnBrk="1" hangingPunct="1"/>
            <a:r>
              <a:rPr lang="en-US"/>
              <a:t>Parallel AC Circuits</a:t>
            </a:r>
            <a:endParaRPr lang="en-AU"/>
          </a:p>
        </p:txBody>
      </p:sp>
      <p:pic>
        <p:nvPicPr>
          <p:cNvPr id="55299" name="Picture 3" descr="AAGWGLH0"/>
          <p:cNvPicPr>
            <a:picLocks noGrp="1" noChangeAspect="1" noChangeArrowheads="1"/>
          </p:cNvPicPr>
          <p:nvPr>
            <p:ph type="body" idx="1"/>
          </p:nvPr>
        </p:nvPicPr>
        <p:blipFill>
          <a:blip r:embed="rId3"/>
          <a:srcRect/>
          <a:stretch>
            <a:fillRect/>
          </a:stretch>
        </p:blipFill>
        <p:spPr>
          <a:xfrm>
            <a:off x="381000" y="3191510"/>
            <a:ext cx="4919663" cy="1952625"/>
          </a:xfrm>
        </p:spPr>
      </p:pic>
      <p:sp>
        <p:nvSpPr>
          <p:cNvPr id="55300" name="Text Box 4"/>
          <p:cNvSpPr txBox="1">
            <a:spLocks noChangeArrowheads="1"/>
          </p:cNvSpPr>
          <p:nvPr/>
        </p:nvSpPr>
        <p:spPr bwMode="auto">
          <a:xfrm>
            <a:off x="393700" y="1317625"/>
            <a:ext cx="8185150" cy="1570038"/>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Example 15.13, p 666, Boylestad</a:t>
            </a:r>
          </a:p>
          <a:p>
            <a:pPr>
              <a:lnSpc>
                <a:spcPct val="87000"/>
              </a:lnSpc>
              <a:spcBef>
                <a:spcPct val="50000"/>
              </a:spcBef>
            </a:pPr>
            <a:r>
              <a:rPr lang="en-AU" sz="2000">
                <a:solidFill>
                  <a:schemeClr val="tx2"/>
                </a:solidFill>
                <a:latin typeface="Verdana" pitchFamily="34" charset="0"/>
              </a:rPr>
              <a:t>(a) Calculate the input impedance (b) Draw the impedance diagram (c) Find the admittance of each element (d) Determine the input admittance and draw the admittance diagram</a:t>
            </a:r>
          </a:p>
        </p:txBody>
      </p:sp>
      <p:sp>
        <p:nvSpPr>
          <p:cNvPr id="5" name="Slide Number Placeholder 4"/>
          <p:cNvSpPr>
            <a:spLocks noGrp="1"/>
          </p:cNvSpPr>
          <p:nvPr>
            <p:ph type="sldNum" sz="quarter" idx="12"/>
          </p:nvPr>
        </p:nvSpPr>
        <p:spPr/>
        <p:txBody>
          <a:bodyPr/>
          <a:lstStyle/>
          <a:p>
            <a:pPr>
              <a:defRPr/>
            </a:pPr>
            <a:fld id="{859AD25F-1901-4563-BC76-8CB7E90BE1C2}" type="slidenum">
              <a:rPr lang="en-US" smtClean="0"/>
              <a:pPr>
                <a:defRPr/>
              </a:pPr>
              <a:t>41</a:t>
            </a:fld>
            <a:endParaRPr lang="en-US"/>
          </a:p>
        </p:txBody>
      </p:sp>
    </p:spTree>
  </p:cSld>
  <p:clrMapOvr>
    <a:masterClrMapping/>
  </p:clrMapOvr>
  <p:transition spd="slow" advTm="5000">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587375" y="688975"/>
            <a:ext cx="7759700" cy="684213"/>
          </a:xfrm>
        </p:spPr>
        <p:txBody>
          <a:bodyPr/>
          <a:lstStyle/>
          <a:p>
            <a:r>
              <a:rPr lang="en-AU"/>
              <a:t>Example Continued</a:t>
            </a:r>
          </a:p>
        </p:txBody>
      </p:sp>
      <p:pic>
        <p:nvPicPr>
          <p:cNvPr id="56323" name="Picture 2"/>
          <p:cNvPicPr>
            <a:picLocks noGrp="1" noChangeAspect="1" noChangeArrowheads="1"/>
          </p:cNvPicPr>
          <p:nvPr>
            <p:ph idx="1"/>
          </p:nvPr>
        </p:nvPicPr>
        <p:blipFill>
          <a:blip r:embed="rId2"/>
          <a:srcRect/>
          <a:stretch>
            <a:fillRect/>
          </a:stretch>
        </p:blipFill>
        <p:spPr>
          <a:xfrm>
            <a:off x="857250" y="1373188"/>
            <a:ext cx="5811838" cy="1530350"/>
          </a:xfrm>
        </p:spPr>
      </p:pic>
      <p:pic>
        <p:nvPicPr>
          <p:cNvPr id="56324" name="Picture 3"/>
          <p:cNvPicPr>
            <a:picLocks noChangeAspect="1" noChangeArrowheads="1"/>
          </p:cNvPicPr>
          <p:nvPr/>
        </p:nvPicPr>
        <p:blipFill>
          <a:blip r:embed="rId3"/>
          <a:srcRect/>
          <a:stretch>
            <a:fillRect/>
          </a:stretch>
        </p:blipFill>
        <p:spPr bwMode="auto">
          <a:xfrm>
            <a:off x="2527300" y="3095625"/>
            <a:ext cx="3362325" cy="26574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9CD9C09B-930D-4A19-921B-9AED0568F460}" type="slidenum">
              <a:rPr lang="en-US" smtClean="0"/>
              <a:pPr>
                <a:defRPr/>
              </a:pPr>
              <a:t>42</a:t>
            </a:fld>
            <a:endParaRPr lang="en-US"/>
          </a:p>
        </p:txBody>
      </p:sp>
    </p:spTree>
  </p:cSld>
  <p:clrMapOvr>
    <a:masterClrMapping/>
  </p:clrMapOvr>
  <p:transition spd="slow" advTm="5000">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574675" y="703263"/>
            <a:ext cx="7759700" cy="684212"/>
          </a:xfrm>
        </p:spPr>
        <p:txBody>
          <a:bodyPr/>
          <a:lstStyle/>
          <a:p>
            <a:r>
              <a:rPr lang="en-AU"/>
              <a:t>Example Continued</a:t>
            </a:r>
          </a:p>
        </p:txBody>
      </p:sp>
      <p:pic>
        <p:nvPicPr>
          <p:cNvPr id="57347" name="Picture 2"/>
          <p:cNvPicPr>
            <a:picLocks noGrp="1" noChangeAspect="1" noChangeArrowheads="1"/>
          </p:cNvPicPr>
          <p:nvPr>
            <p:ph idx="1"/>
          </p:nvPr>
        </p:nvPicPr>
        <p:blipFill>
          <a:blip r:embed="rId2"/>
          <a:srcRect/>
          <a:stretch>
            <a:fillRect/>
          </a:stretch>
        </p:blipFill>
        <p:spPr>
          <a:xfrm>
            <a:off x="2286000" y="1571625"/>
            <a:ext cx="4276725" cy="1971675"/>
          </a:xfrm>
        </p:spPr>
      </p:pic>
      <p:pic>
        <p:nvPicPr>
          <p:cNvPr id="57348" name="Picture 3"/>
          <p:cNvPicPr>
            <a:picLocks noChangeAspect="1" noChangeArrowheads="1"/>
          </p:cNvPicPr>
          <p:nvPr/>
        </p:nvPicPr>
        <p:blipFill>
          <a:blip r:embed="rId3"/>
          <a:srcRect/>
          <a:stretch>
            <a:fillRect/>
          </a:stretch>
        </p:blipFill>
        <p:spPr bwMode="auto">
          <a:xfrm>
            <a:off x="2786063" y="3714750"/>
            <a:ext cx="2933700" cy="24765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032F224B-6BE0-4A79-B54C-10897AE965B6}" type="slidenum">
              <a:rPr lang="en-US" smtClean="0"/>
              <a:pPr>
                <a:defRPr/>
              </a:pPr>
              <a:t>43</a:t>
            </a:fld>
            <a:endParaRPr lang="en-US"/>
          </a:p>
        </p:txBody>
      </p:sp>
    </p:spTree>
  </p:cSld>
  <p:clrMapOvr>
    <a:masterClrMapping/>
  </p:clrMapOvr>
  <p:transition spd="slow" advTm="5000">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93700" y="604838"/>
            <a:ext cx="7759700" cy="684212"/>
          </a:xfrm>
        </p:spPr>
        <p:txBody>
          <a:bodyPr/>
          <a:lstStyle/>
          <a:p>
            <a:pPr eaLnBrk="1" hangingPunct="1"/>
            <a:r>
              <a:rPr lang="en-AU"/>
              <a:t>Parallel AC Circuits</a:t>
            </a:r>
          </a:p>
        </p:txBody>
      </p:sp>
      <p:pic>
        <p:nvPicPr>
          <p:cNvPr id="58371" name="Picture 3" descr="AAGWGLE0"/>
          <p:cNvPicPr>
            <a:picLocks noChangeAspect="1" noChangeArrowheads="1"/>
          </p:cNvPicPr>
          <p:nvPr/>
        </p:nvPicPr>
        <p:blipFill>
          <a:blip r:embed="rId3"/>
          <a:srcRect/>
          <a:stretch>
            <a:fillRect/>
          </a:stretch>
        </p:blipFill>
        <p:spPr bwMode="auto">
          <a:xfrm>
            <a:off x="920750" y="3257550"/>
            <a:ext cx="5116513" cy="2041525"/>
          </a:xfrm>
          <a:prstGeom prst="rect">
            <a:avLst/>
          </a:prstGeom>
          <a:noFill/>
          <a:ln w="9525">
            <a:noFill/>
            <a:miter lim="800000"/>
            <a:headEnd/>
            <a:tailEnd/>
          </a:ln>
        </p:spPr>
      </p:pic>
      <p:sp>
        <p:nvSpPr>
          <p:cNvPr id="58372" name="Text Box 4"/>
          <p:cNvSpPr txBox="1">
            <a:spLocks noChangeArrowheads="1"/>
          </p:cNvSpPr>
          <p:nvPr/>
        </p:nvSpPr>
        <p:spPr bwMode="auto">
          <a:xfrm>
            <a:off x="393700" y="1082675"/>
            <a:ext cx="8185150" cy="1570038"/>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Example 15.14, p 666, Boylestad</a:t>
            </a:r>
          </a:p>
          <a:p>
            <a:pPr>
              <a:lnSpc>
                <a:spcPct val="87000"/>
              </a:lnSpc>
              <a:spcBef>
                <a:spcPct val="50000"/>
              </a:spcBef>
            </a:pPr>
            <a:r>
              <a:rPr lang="en-AU" sz="2000">
                <a:solidFill>
                  <a:schemeClr val="tx2"/>
                </a:solidFill>
                <a:latin typeface="Verdana" pitchFamily="34" charset="0"/>
              </a:rPr>
              <a:t>(a) Calculate the input impedance (b) Draw the impedance diagram (c) Find the admittance of each element (d) Determine the input admittance and draw the admittance diagram</a:t>
            </a:r>
          </a:p>
        </p:txBody>
      </p:sp>
      <p:sp>
        <p:nvSpPr>
          <p:cNvPr id="5" name="Slide Number Placeholder 4"/>
          <p:cNvSpPr>
            <a:spLocks noGrp="1"/>
          </p:cNvSpPr>
          <p:nvPr>
            <p:ph type="sldNum" sz="quarter" idx="12"/>
          </p:nvPr>
        </p:nvSpPr>
        <p:spPr/>
        <p:txBody>
          <a:bodyPr/>
          <a:lstStyle/>
          <a:p>
            <a:pPr>
              <a:defRPr/>
            </a:pPr>
            <a:fld id="{39A404EC-F087-42D4-9003-2E8CDCE6E1B4}" type="slidenum">
              <a:rPr lang="en-US" smtClean="0"/>
              <a:pPr>
                <a:defRPr/>
              </a:pPr>
              <a:t>44</a:t>
            </a:fld>
            <a:endParaRPr lang="en-US"/>
          </a:p>
        </p:txBody>
      </p:sp>
    </p:spTree>
  </p:cSld>
  <p:clrMapOvr>
    <a:masterClrMapping/>
  </p:clrMapOvr>
  <p:transition spd="slow" advTm="5000">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571500" y="1049338"/>
            <a:ext cx="7759700" cy="684212"/>
          </a:xfrm>
        </p:spPr>
        <p:txBody>
          <a:bodyPr/>
          <a:lstStyle/>
          <a:p>
            <a:r>
              <a:rPr lang="en-AU"/>
              <a:t>Example Continued</a:t>
            </a:r>
          </a:p>
        </p:txBody>
      </p:sp>
      <p:pic>
        <p:nvPicPr>
          <p:cNvPr id="59395" name="Picture 2"/>
          <p:cNvPicPr>
            <a:picLocks noGrp="1" noChangeAspect="1" noChangeArrowheads="1"/>
          </p:cNvPicPr>
          <p:nvPr>
            <p:ph idx="1"/>
          </p:nvPr>
        </p:nvPicPr>
        <p:blipFill>
          <a:blip r:embed="rId2"/>
          <a:srcRect/>
          <a:stretch>
            <a:fillRect/>
          </a:stretch>
        </p:blipFill>
        <p:spPr>
          <a:xfrm>
            <a:off x="571500" y="2357438"/>
            <a:ext cx="4514850" cy="3028950"/>
          </a:xfrm>
        </p:spPr>
      </p:pic>
      <p:pic>
        <p:nvPicPr>
          <p:cNvPr id="59396" name="Picture 3"/>
          <p:cNvPicPr>
            <a:picLocks noChangeAspect="1" noChangeArrowheads="1"/>
          </p:cNvPicPr>
          <p:nvPr/>
        </p:nvPicPr>
        <p:blipFill>
          <a:blip r:embed="rId3"/>
          <a:srcRect/>
          <a:stretch>
            <a:fillRect/>
          </a:stretch>
        </p:blipFill>
        <p:spPr bwMode="auto">
          <a:xfrm>
            <a:off x="5500688" y="2571750"/>
            <a:ext cx="3238500" cy="20859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5B2E22DA-4844-4E4F-B78F-4298424CB121}" type="slidenum">
              <a:rPr lang="en-US" smtClean="0"/>
              <a:pPr>
                <a:defRPr/>
              </a:pPr>
              <a:t>45</a:t>
            </a:fld>
            <a:endParaRPr lang="en-US"/>
          </a:p>
        </p:txBody>
      </p:sp>
      <p:sp>
        <p:nvSpPr>
          <p:cNvPr id="2" name="TextBox 1">
            <a:extLst>
              <a:ext uri="{FF2B5EF4-FFF2-40B4-BE49-F238E27FC236}">
                <a16:creationId xmlns:a16="http://schemas.microsoft.com/office/drawing/2014/main" id="{747C6E66-EF2E-4399-8AFC-5FE91E557ADD}"/>
              </a:ext>
            </a:extLst>
          </p:cNvPr>
          <p:cNvSpPr txBox="1"/>
          <p:nvPr/>
        </p:nvSpPr>
        <p:spPr>
          <a:xfrm>
            <a:off x="1219200" y="5638800"/>
            <a:ext cx="2435282" cy="523220"/>
          </a:xfrm>
          <a:prstGeom prst="rect">
            <a:avLst/>
          </a:prstGeom>
          <a:noFill/>
        </p:spPr>
        <p:txBody>
          <a:bodyPr wrap="none" rtlCol="0">
            <a:spAutoFit/>
          </a:bodyPr>
          <a:lstStyle/>
          <a:p>
            <a:r>
              <a:rPr lang="en-US" sz="1400" dirty="0"/>
              <a:t>4.68{cos(20.56)+</a:t>
            </a:r>
            <a:r>
              <a:rPr lang="en-US" sz="1400" dirty="0" err="1"/>
              <a:t>jsin</a:t>
            </a:r>
            <a:r>
              <a:rPr lang="en-US" sz="1400" dirty="0"/>
              <a:t>(20.56)}</a:t>
            </a:r>
          </a:p>
          <a:p>
            <a:r>
              <a:rPr lang="en-US" sz="1400" dirty="0"/>
              <a:t>= 4.38 + j1.64</a:t>
            </a:r>
          </a:p>
        </p:txBody>
      </p:sp>
    </p:spTree>
  </p:cSld>
  <p:clrMapOvr>
    <a:masterClrMapping/>
  </p:clrMapOvr>
  <p:transition spd="slow" advTm="5000">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AU"/>
              <a:t>Example Continued</a:t>
            </a:r>
          </a:p>
        </p:txBody>
      </p:sp>
      <p:pic>
        <p:nvPicPr>
          <p:cNvPr id="60419" name="Picture 2"/>
          <p:cNvPicPr>
            <a:picLocks noGrp="1" noChangeAspect="1" noChangeArrowheads="1"/>
          </p:cNvPicPr>
          <p:nvPr>
            <p:ph idx="1"/>
          </p:nvPr>
        </p:nvPicPr>
        <p:blipFill>
          <a:blip r:embed="rId2"/>
          <a:srcRect/>
          <a:stretch>
            <a:fillRect/>
          </a:stretch>
        </p:blipFill>
        <p:spPr>
          <a:xfrm>
            <a:off x="285750" y="1785938"/>
            <a:ext cx="4810125" cy="3048000"/>
          </a:xfrm>
        </p:spPr>
      </p:pic>
      <p:pic>
        <p:nvPicPr>
          <p:cNvPr id="60420" name="Picture 3"/>
          <p:cNvPicPr>
            <a:picLocks noChangeAspect="1" noChangeArrowheads="1"/>
          </p:cNvPicPr>
          <p:nvPr/>
        </p:nvPicPr>
        <p:blipFill>
          <a:blip r:embed="rId3"/>
          <a:srcRect/>
          <a:stretch>
            <a:fillRect/>
          </a:stretch>
        </p:blipFill>
        <p:spPr bwMode="auto">
          <a:xfrm>
            <a:off x="5143500" y="2428875"/>
            <a:ext cx="3162300" cy="24669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D91A011B-6741-45F9-991B-B88E4D5DDFC7}" type="slidenum">
              <a:rPr lang="en-US" smtClean="0"/>
              <a:pPr>
                <a:defRPr/>
              </a:pPr>
              <a:t>46</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399B2D-B20E-4B48-8AF6-EE1B05199541}"/>
                  </a:ext>
                </a:extLst>
              </p:cNvPr>
              <p:cNvSpPr txBox="1"/>
              <p:nvPr/>
            </p:nvSpPr>
            <p:spPr>
              <a:xfrm>
                <a:off x="6888480" y="86449"/>
                <a:ext cx="16117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𝐿</m:t>
                          </m:r>
                        </m:sub>
                      </m:sSub>
                      <m:r>
                        <a:rPr lang="en-US" i="0">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𝜔</m:t>
                      </m:r>
                      <m:r>
                        <a:rPr lang="en-US" i="1">
                          <a:latin typeface="Cambria Math" panose="02040503050406030204" pitchFamily="18" charset="0"/>
                        </a:rPr>
                        <m:t>𝐿</m:t>
                      </m:r>
                    </m:oMath>
                  </m:oMathPara>
                </a14:m>
                <a:endParaRPr lang="en-US" dirty="0"/>
              </a:p>
            </p:txBody>
          </p:sp>
        </mc:Choice>
        <mc:Fallback xmlns="">
          <p:sp>
            <p:nvSpPr>
              <p:cNvPr id="6" name="TextBox 5">
                <a:extLst>
                  <a:ext uri="{FF2B5EF4-FFF2-40B4-BE49-F238E27FC236}">
                    <a16:creationId xmlns:a16="http://schemas.microsoft.com/office/drawing/2014/main" id="{BD399B2D-B20E-4B48-8AF6-EE1B05199541}"/>
                  </a:ext>
                </a:extLst>
              </p:cNvPr>
              <p:cNvSpPr txBox="1">
                <a:spLocks noRot="1" noChangeAspect="1" noMove="1" noResize="1" noEditPoints="1" noAdjustHandles="1" noChangeArrowheads="1" noChangeShapeType="1" noTextEdit="1"/>
              </p:cNvSpPr>
              <p:nvPr/>
            </p:nvSpPr>
            <p:spPr>
              <a:xfrm>
                <a:off x="6888480" y="86449"/>
                <a:ext cx="1611723" cy="276999"/>
              </a:xfrm>
              <a:prstGeom prst="rect">
                <a:avLst/>
              </a:prstGeom>
              <a:blipFill>
                <a:blip r:embed="rId4"/>
                <a:stretch>
                  <a:fillRect l="-2652" r="-4545"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79B839-987C-4EA1-A52C-54DC716A95AC}"/>
                  </a:ext>
                </a:extLst>
              </p:cNvPr>
              <p:cNvSpPr txBox="1"/>
              <p:nvPr/>
            </p:nvSpPr>
            <p:spPr>
              <a:xfrm>
                <a:off x="6853555" y="545465"/>
                <a:ext cx="1793504" cy="568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i="1">
                              <a:latin typeface="Cambria Math" panose="02040503050406030204" pitchFamily="18" charset="0"/>
                            </a:rPr>
                            <m:t>𝑐</m:t>
                          </m:r>
                        </m:sub>
                      </m:sSub>
                      <m:r>
                        <a:rPr lang="en-US" i="0">
                          <a:latin typeface="Cambria Math" panose="02040503050406030204" pitchFamily="18" charset="0"/>
                        </a:rPr>
                        <m:t>=−</m:t>
                      </m:r>
                      <m:r>
                        <a:rPr lang="en-US" i="1">
                          <a:latin typeface="Cambria Math" panose="02040503050406030204" pitchFamily="18" charset="0"/>
                        </a:rPr>
                        <m:t>𝑗</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𝑐</m:t>
                          </m:r>
                        </m:sub>
                      </m:sSub>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𝑗</m:t>
                          </m:r>
                          <m:r>
                            <a:rPr lang="en-US" i="1">
                              <a:latin typeface="Cambria Math" panose="02040503050406030204" pitchFamily="18" charset="0"/>
                            </a:rPr>
                            <m:t>𝜔</m:t>
                          </m:r>
                          <m:r>
                            <a:rPr lang="en-US" b="0" i="1" smtClean="0">
                              <a:latin typeface="Cambria Math" panose="02040503050406030204" pitchFamily="18" charset="0"/>
                            </a:rPr>
                            <m:t>𝐶</m:t>
                          </m:r>
                        </m:den>
                      </m:f>
                    </m:oMath>
                  </m:oMathPara>
                </a14:m>
                <a:endParaRPr lang="en-US" dirty="0"/>
              </a:p>
            </p:txBody>
          </p:sp>
        </mc:Choice>
        <mc:Fallback xmlns="">
          <p:sp>
            <p:nvSpPr>
              <p:cNvPr id="7" name="TextBox 6">
                <a:extLst>
                  <a:ext uri="{FF2B5EF4-FFF2-40B4-BE49-F238E27FC236}">
                    <a16:creationId xmlns:a16="http://schemas.microsoft.com/office/drawing/2014/main" id="{6F79B839-987C-4EA1-A52C-54DC716A95AC}"/>
                  </a:ext>
                </a:extLst>
              </p:cNvPr>
              <p:cNvSpPr txBox="1">
                <a:spLocks noRot="1" noChangeAspect="1" noMove="1" noResize="1" noEditPoints="1" noAdjustHandles="1" noChangeArrowheads="1" noChangeShapeType="1" noTextEdit="1"/>
              </p:cNvSpPr>
              <p:nvPr/>
            </p:nvSpPr>
            <p:spPr>
              <a:xfrm>
                <a:off x="6853555" y="545465"/>
                <a:ext cx="1793504" cy="568938"/>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ransition spd="slow" advTm="5000">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AU"/>
              <a:t>Parallel AC Circuits, more examples</a:t>
            </a:r>
          </a:p>
        </p:txBody>
      </p:sp>
      <p:sp>
        <p:nvSpPr>
          <p:cNvPr id="61443" name="Text Box 3"/>
          <p:cNvSpPr txBox="1">
            <a:spLocks noChangeArrowheads="1"/>
          </p:cNvSpPr>
          <p:nvPr/>
        </p:nvSpPr>
        <p:spPr bwMode="auto">
          <a:xfrm>
            <a:off x="642938" y="1311275"/>
            <a:ext cx="8185150"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pic>
        <p:nvPicPr>
          <p:cNvPr id="61444" name="Picture 4" descr="AAGWGOD0"/>
          <p:cNvPicPr>
            <a:picLocks noChangeAspect="1" noChangeArrowheads="1"/>
          </p:cNvPicPr>
          <p:nvPr/>
        </p:nvPicPr>
        <p:blipFill>
          <a:blip r:embed="rId3"/>
          <a:srcRect/>
          <a:stretch>
            <a:fillRect/>
          </a:stretch>
        </p:blipFill>
        <p:spPr bwMode="auto">
          <a:xfrm>
            <a:off x="500063" y="1785938"/>
            <a:ext cx="7727950" cy="299243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8FDC4881-073A-49A5-BB1C-7242755A1716}" type="slidenum">
              <a:rPr lang="en-US" smtClean="0"/>
              <a:pPr>
                <a:defRPr/>
              </a:pPr>
              <a:t>47</a:t>
            </a:fld>
            <a:endParaRPr lang="en-US"/>
          </a:p>
        </p:txBody>
      </p:sp>
    </p:spTree>
  </p:cSld>
  <p:clrMapOvr>
    <a:masterClrMapping/>
  </p:clrMapOvr>
  <p:transition spd="slow" advTm="5000">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393700" y="674688"/>
            <a:ext cx="7759700" cy="684212"/>
          </a:xfrm>
        </p:spPr>
        <p:txBody>
          <a:bodyPr/>
          <a:lstStyle/>
          <a:p>
            <a:pPr eaLnBrk="1" hangingPunct="1"/>
            <a:r>
              <a:rPr lang="en-AU"/>
              <a:t>Current Divider Rule</a:t>
            </a:r>
          </a:p>
        </p:txBody>
      </p:sp>
      <p:pic>
        <p:nvPicPr>
          <p:cNvPr id="10244" name="Picture 3" descr="AAGWGLY0"/>
          <p:cNvPicPr>
            <a:picLocks noChangeAspect="1" noChangeArrowheads="1"/>
          </p:cNvPicPr>
          <p:nvPr/>
        </p:nvPicPr>
        <p:blipFill>
          <a:blip r:embed="rId4"/>
          <a:srcRect/>
          <a:stretch>
            <a:fillRect/>
          </a:stretch>
        </p:blipFill>
        <p:spPr bwMode="auto">
          <a:xfrm>
            <a:off x="812800" y="1543050"/>
            <a:ext cx="5499100" cy="2097088"/>
          </a:xfrm>
          <a:prstGeom prst="rect">
            <a:avLst/>
          </a:prstGeom>
          <a:noFill/>
          <a:ln w="9525">
            <a:noFill/>
            <a:miter lim="800000"/>
            <a:headEnd/>
            <a:tailEnd/>
          </a:ln>
        </p:spPr>
      </p:pic>
      <p:graphicFrame>
        <p:nvGraphicFramePr>
          <p:cNvPr id="10242" name="Object 4"/>
          <p:cNvGraphicFramePr>
            <a:graphicFrameLocks noGrp="1" noChangeAspect="1"/>
          </p:cNvGraphicFramePr>
          <p:nvPr>
            <p:ph idx="1"/>
          </p:nvPr>
        </p:nvGraphicFramePr>
        <p:xfrm>
          <a:off x="2481263" y="4017963"/>
          <a:ext cx="2303462" cy="1933575"/>
        </p:xfrm>
        <a:graphic>
          <a:graphicData uri="http://schemas.openxmlformats.org/presentationml/2006/ole">
            <mc:AlternateContent xmlns:mc="http://schemas.openxmlformats.org/markup-compatibility/2006">
              <mc:Choice xmlns:v="urn:schemas-microsoft-com:vml" Requires="v">
                <p:oleObj spid="_x0000_s191541" name="Equation" r:id="rId5" imgW="1028520" imgH="863280" progId="Equation.3">
                  <p:embed/>
                </p:oleObj>
              </mc:Choice>
              <mc:Fallback>
                <p:oleObj name="Equation" r:id="rId5" imgW="1028520" imgH="86328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263" y="4017963"/>
                        <a:ext cx="2303462" cy="1933575"/>
                      </a:xfrm>
                      <a:prstGeom prst="rect">
                        <a:avLst/>
                      </a:prstGeom>
                      <a:noFill/>
                      <a:ln>
                        <a:noFill/>
                      </a:ln>
                      <a:effectLst/>
                      <a:extLst>
                        <a:ext uri="{909E8E84-426E-40DD-AFC4-6F175D3DCCD1}">
                          <a14:hiddenFill xmlns:a14="http://schemas.microsoft.com/office/drawing/2010/main">
                            <a:solidFill>
                              <a:srgbClr val="FFFF00">
                                <a:alpha val="0"/>
                              </a:srgbClr>
                            </a:solidFill>
                          </a14:hiddenFill>
                        </a:ext>
                        <a:ext uri="{91240B29-F687-4F45-9708-019B960494DF}">
                          <a14:hiddenLine xmlns:a14="http://schemas.microsoft.com/office/drawing/2010/main" w="127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p>
            <a:pPr>
              <a:defRPr/>
            </a:pPr>
            <a:fld id="{F0A9F8FC-2DA3-4603-9757-0223A075B00F}" type="slidenum">
              <a:rPr lang="en-US" smtClean="0"/>
              <a:pPr>
                <a:defRPr/>
              </a:pPr>
              <a:t>48</a:t>
            </a:fld>
            <a:endParaRPr lang="en-US"/>
          </a:p>
        </p:txBody>
      </p:sp>
    </p:spTree>
  </p:cSld>
  <p:clrMapOvr>
    <a:masterClrMapping/>
  </p:clrMapOvr>
  <p:transition spd="slow" advTm="5000">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93700" y="673100"/>
            <a:ext cx="7759700" cy="684213"/>
          </a:xfrm>
        </p:spPr>
        <p:txBody>
          <a:bodyPr/>
          <a:lstStyle/>
          <a:p>
            <a:pPr eaLnBrk="1" hangingPunct="1"/>
            <a:r>
              <a:rPr lang="en-AU"/>
              <a:t>Current Divider Rule</a:t>
            </a:r>
          </a:p>
        </p:txBody>
      </p:sp>
      <p:pic>
        <p:nvPicPr>
          <p:cNvPr id="62467" name="Picture 1"/>
          <p:cNvPicPr>
            <a:picLocks noGrp="1" noChangeAspect="1" noChangeArrowheads="1"/>
          </p:cNvPicPr>
          <p:nvPr>
            <p:ph idx="1"/>
          </p:nvPr>
        </p:nvPicPr>
        <p:blipFill>
          <a:blip r:embed="rId2"/>
          <a:srcRect/>
          <a:stretch>
            <a:fillRect/>
          </a:stretch>
        </p:blipFill>
        <p:spPr>
          <a:xfrm>
            <a:off x="393700" y="1643063"/>
            <a:ext cx="5457825" cy="542925"/>
          </a:xfrm>
        </p:spPr>
      </p:pic>
      <p:pic>
        <p:nvPicPr>
          <p:cNvPr id="62468" name="Picture 2"/>
          <p:cNvPicPr>
            <a:picLocks noChangeAspect="1" noChangeArrowheads="1"/>
          </p:cNvPicPr>
          <p:nvPr/>
        </p:nvPicPr>
        <p:blipFill>
          <a:blip r:embed="rId3"/>
          <a:srcRect/>
          <a:stretch>
            <a:fillRect/>
          </a:stretch>
        </p:blipFill>
        <p:spPr bwMode="auto">
          <a:xfrm>
            <a:off x="5929313" y="1357313"/>
            <a:ext cx="2724150" cy="1962150"/>
          </a:xfrm>
          <a:prstGeom prst="rect">
            <a:avLst/>
          </a:prstGeom>
          <a:noFill/>
          <a:ln w="9525">
            <a:noFill/>
            <a:miter lim="800000"/>
            <a:headEnd/>
            <a:tailEnd/>
          </a:ln>
        </p:spPr>
      </p:pic>
      <p:pic>
        <p:nvPicPr>
          <p:cNvPr id="86019" name="Picture 3"/>
          <p:cNvPicPr>
            <a:picLocks noChangeAspect="1" noChangeArrowheads="1"/>
          </p:cNvPicPr>
          <p:nvPr/>
        </p:nvPicPr>
        <p:blipFill>
          <a:blip r:embed="rId4"/>
          <a:srcRect/>
          <a:stretch>
            <a:fillRect/>
          </a:stretch>
        </p:blipFill>
        <p:spPr bwMode="auto">
          <a:xfrm>
            <a:off x="928688" y="3286125"/>
            <a:ext cx="5076825" cy="166687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FADD20F3-11CB-496A-9803-631611429B0D}" type="slidenum">
              <a:rPr lang="en-US" smtClean="0"/>
              <a:pPr>
                <a:defRPr/>
              </a:pPr>
              <a:t>49</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fade">
                                      <p:cBhvr>
                                        <p:cTn id="7" dur="2000"/>
                                        <p:tgtEl>
                                          <p:spTgt spid="8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393700" y="474663"/>
            <a:ext cx="7759700" cy="684212"/>
          </a:xfrm>
        </p:spPr>
        <p:txBody>
          <a:bodyPr/>
          <a:lstStyle/>
          <a:p>
            <a:pPr eaLnBrk="1" hangingPunct="1"/>
            <a:r>
              <a:rPr lang="en-US" sz="4000"/>
              <a:t>Impedance and Phasor Diagrams</a:t>
            </a:r>
            <a:endParaRPr lang="en-AU" sz="4000"/>
          </a:p>
        </p:txBody>
      </p:sp>
      <p:sp>
        <p:nvSpPr>
          <p:cNvPr id="3076"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3077" name="Text Box 4"/>
          <p:cNvSpPr txBox="1">
            <a:spLocks noChangeArrowheads="1"/>
          </p:cNvSpPr>
          <p:nvPr/>
        </p:nvSpPr>
        <p:spPr bwMode="auto">
          <a:xfrm>
            <a:off x="625475" y="1158875"/>
            <a:ext cx="2997200" cy="409575"/>
          </a:xfrm>
          <a:prstGeom prst="rect">
            <a:avLst/>
          </a:prstGeom>
          <a:noFill/>
          <a:ln w="12700" algn="ctr">
            <a:noFill/>
            <a:miter lim="800000"/>
            <a:headEnd/>
            <a:tailEnd/>
          </a:ln>
        </p:spPr>
        <p:txBody>
          <a:bodyPr>
            <a:spAutoFit/>
          </a:bodyPr>
          <a:lstStyle/>
          <a:p>
            <a:pPr>
              <a:lnSpc>
                <a:spcPct val="87000"/>
              </a:lnSpc>
              <a:spcBef>
                <a:spcPct val="50000"/>
              </a:spcBef>
            </a:pPr>
            <a:r>
              <a:rPr lang="en-AU" sz="2400">
                <a:solidFill>
                  <a:schemeClr val="tx2"/>
                </a:solidFill>
                <a:latin typeface="Verdana" pitchFamily="34" charset="0"/>
              </a:rPr>
              <a:t>Capacitor</a:t>
            </a:r>
          </a:p>
        </p:txBody>
      </p:sp>
      <p:graphicFrame>
        <p:nvGraphicFramePr>
          <p:cNvPr id="3074" name="Object 5"/>
          <p:cNvGraphicFramePr>
            <a:graphicFrameLocks noGrp="1" noChangeAspect="1"/>
          </p:cNvGraphicFramePr>
          <p:nvPr>
            <p:ph idx="1"/>
          </p:nvPr>
        </p:nvGraphicFramePr>
        <p:xfrm>
          <a:off x="687388" y="2071688"/>
          <a:ext cx="3324225" cy="2794000"/>
        </p:xfrm>
        <a:graphic>
          <a:graphicData uri="http://schemas.openxmlformats.org/presentationml/2006/ole">
            <mc:AlternateContent xmlns:mc="http://schemas.openxmlformats.org/markup-compatibility/2006">
              <mc:Choice xmlns:v="urn:schemas-microsoft-com:vml" Requires="v">
                <p:oleObj spid="_x0000_s184374" name="Equation" r:id="rId4" imgW="2171520" imgH="1854000" progId="Equation.3">
                  <p:embed/>
                </p:oleObj>
              </mc:Choice>
              <mc:Fallback>
                <p:oleObj name="Equation" r:id="rId4" imgW="2171520" imgH="18540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388" y="2071688"/>
                        <a:ext cx="3324225" cy="279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Line 6"/>
          <p:cNvSpPr>
            <a:spLocks noChangeShapeType="1"/>
          </p:cNvSpPr>
          <p:nvPr/>
        </p:nvSpPr>
        <p:spPr bwMode="auto">
          <a:xfrm flipH="1" flipV="1">
            <a:off x="1160463" y="4865688"/>
            <a:ext cx="6350" cy="754062"/>
          </a:xfrm>
          <a:prstGeom prst="line">
            <a:avLst/>
          </a:prstGeom>
          <a:noFill/>
          <a:ln w="38100">
            <a:solidFill>
              <a:srgbClr val="0066FF"/>
            </a:solidFill>
            <a:round/>
            <a:headEnd/>
            <a:tailEnd type="triangle" w="med" len="med"/>
          </a:ln>
        </p:spPr>
        <p:txBody>
          <a:bodyPr wrap="none" anchor="ctr"/>
          <a:lstStyle/>
          <a:p>
            <a:endParaRPr lang="en-AU"/>
          </a:p>
        </p:txBody>
      </p:sp>
      <p:sp>
        <p:nvSpPr>
          <p:cNvPr id="3079" name="Line 7"/>
          <p:cNvSpPr>
            <a:spLocks noChangeShapeType="1"/>
          </p:cNvSpPr>
          <p:nvPr/>
        </p:nvSpPr>
        <p:spPr bwMode="auto">
          <a:xfrm>
            <a:off x="1154113" y="5646738"/>
            <a:ext cx="1828800" cy="0"/>
          </a:xfrm>
          <a:prstGeom prst="line">
            <a:avLst/>
          </a:prstGeom>
          <a:noFill/>
          <a:ln w="38100">
            <a:solidFill>
              <a:srgbClr val="CC0000"/>
            </a:solidFill>
            <a:round/>
            <a:headEnd/>
            <a:tailEnd type="triangle" w="med" len="med"/>
          </a:ln>
        </p:spPr>
        <p:txBody>
          <a:bodyPr wrap="none" anchor="ctr"/>
          <a:lstStyle/>
          <a:p>
            <a:endParaRPr lang="en-AU"/>
          </a:p>
        </p:txBody>
      </p:sp>
      <p:sp>
        <p:nvSpPr>
          <p:cNvPr id="3080" name="Text Box 8"/>
          <p:cNvSpPr txBox="1">
            <a:spLocks noChangeArrowheads="1"/>
          </p:cNvSpPr>
          <p:nvPr/>
        </p:nvSpPr>
        <p:spPr bwMode="auto">
          <a:xfrm>
            <a:off x="1231900" y="4598988"/>
            <a:ext cx="568325"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3081" name="Text Box 9"/>
          <p:cNvSpPr txBox="1">
            <a:spLocks noChangeArrowheads="1"/>
          </p:cNvSpPr>
          <p:nvPr/>
        </p:nvSpPr>
        <p:spPr bwMode="auto">
          <a:xfrm>
            <a:off x="3052763" y="5475288"/>
            <a:ext cx="568325" cy="357187"/>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sp>
        <p:nvSpPr>
          <p:cNvPr id="3082" name="Text Box 10"/>
          <p:cNvSpPr txBox="1">
            <a:spLocks noChangeArrowheads="1"/>
          </p:cNvSpPr>
          <p:nvPr/>
        </p:nvSpPr>
        <p:spPr bwMode="auto">
          <a:xfrm>
            <a:off x="5453063" y="4587876"/>
            <a:ext cx="3327400" cy="277812"/>
          </a:xfrm>
          <a:prstGeom prst="rect">
            <a:avLst/>
          </a:prstGeom>
          <a:noFill/>
          <a:ln w="12700" algn="ctr">
            <a:noFill/>
            <a:miter lim="800000"/>
            <a:headEnd/>
            <a:tailEnd/>
          </a:ln>
        </p:spPr>
        <p:txBody>
          <a:bodyPr>
            <a:spAutoFit/>
          </a:bodyPr>
          <a:lstStyle/>
          <a:p>
            <a:pPr algn="ctr">
              <a:lnSpc>
                <a:spcPct val="87000"/>
              </a:lnSpc>
              <a:spcBef>
                <a:spcPct val="50000"/>
              </a:spcBef>
            </a:pPr>
            <a:r>
              <a:rPr lang="en-AU" sz="1400">
                <a:solidFill>
                  <a:schemeClr val="tx2"/>
                </a:solidFill>
                <a:latin typeface="Verdana" pitchFamily="34" charset="0"/>
              </a:rPr>
              <a:t>Boylestad, Prentice Hall 2007</a:t>
            </a:r>
          </a:p>
        </p:txBody>
      </p:sp>
      <p:pic>
        <p:nvPicPr>
          <p:cNvPr id="3083" name="Picture 11"/>
          <p:cNvPicPr>
            <a:picLocks noChangeAspect="1" noChangeArrowheads="1"/>
          </p:cNvPicPr>
          <p:nvPr/>
        </p:nvPicPr>
        <p:blipFill>
          <a:blip r:embed="rId6"/>
          <a:srcRect/>
          <a:stretch>
            <a:fillRect/>
          </a:stretch>
        </p:blipFill>
        <p:spPr bwMode="auto">
          <a:xfrm>
            <a:off x="5065713" y="1416050"/>
            <a:ext cx="3714750" cy="2930525"/>
          </a:xfrm>
          <a:prstGeom prst="rect">
            <a:avLst/>
          </a:prstGeom>
          <a:noFill/>
          <a:ln w="9525">
            <a:noFill/>
            <a:miter lim="800000"/>
            <a:headEnd/>
            <a:tailEnd/>
          </a:ln>
        </p:spPr>
      </p:pic>
      <p:sp>
        <p:nvSpPr>
          <p:cNvPr id="3084" name="Text Box 12"/>
          <p:cNvSpPr txBox="1">
            <a:spLocks noChangeArrowheads="1"/>
          </p:cNvSpPr>
          <p:nvPr/>
        </p:nvSpPr>
        <p:spPr bwMode="auto">
          <a:xfrm>
            <a:off x="758825" y="5957888"/>
            <a:ext cx="5724525" cy="355600"/>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accent2"/>
                </a:solidFill>
                <a:latin typeface="Verdana" pitchFamily="34" charset="0"/>
              </a:rPr>
              <a:t>Current leads the voltage by 90 degrees</a:t>
            </a:r>
          </a:p>
        </p:txBody>
      </p:sp>
      <p:sp>
        <p:nvSpPr>
          <p:cNvPr id="3085" name="Text Box 13"/>
          <p:cNvSpPr txBox="1">
            <a:spLocks noChangeArrowheads="1"/>
          </p:cNvSpPr>
          <p:nvPr/>
        </p:nvSpPr>
        <p:spPr bwMode="auto">
          <a:xfrm>
            <a:off x="1033463" y="5262563"/>
            <a:ext cx="781050" cy="331787"/>
          </a:xfrm>
          <a:prstGeom prst="rect">
            <a:avLst/>
          </a:prstGeom>
          <a:noFill/>
          <a:ln w="12700" algn="ctr">
            <a:noFill/>
            <a:miter lim="800000"/>
            <a:headEnd/>
            <a:tailEnd/>
          </a:ln>
        </p:spPr>
        <p:txBody>
          <a:bodyPr>
            <a:spAutoFit/>
          </a:bodyPr>
          <a:lstStyle/>
          <a:p>
            <a:pPr algn="ctr">
              <a:lnSpc>
                <a:spcPct val="87000"/>
              </a:lnSpc>
              <a:spcBef>
                <a:spcPct val="50000"/>
              </a:spcBef>
            </a:pPr>
            <a:r>
              <a:rPr lang="en-AU">
                <a:solidFill>
                  <a:schemeClr val="tx2"/>
                </a:solidFill>
                <a:latin typeface="Verdana" pitchFamily="34" charset="0"/>
              </a:rPr>
              <a:t>90</a:t>
            </a:r>
            <a:r>
              <a:rPr lang="en-AU" baseline="30000">
                <a:solidFill>
                  <a:schemeClr val="tx2"/>
                </a:solidFill>
                <a:latin typeface="Verdana" pitchFamily="34" charset="0"/>
              </a:rPr>
              <a:t>0</a:t>
            </a:r>
          </a:p>
        </p:txBody>
      </p:sp>
      <p:sp>
        <p:nvSpPr>
          <p:cNvPr id="14" name="Slide Number Placeholder 13"/>
          <p:cNvSpPr>
            <a:spLocks noGrp="1"/>
          </p:cNvSpPr>
          <p:nvPr>
            <p:ph type="sldNum" sz="quarter" idx="12"/>
          </p:nvPr>
        </p:nvSpPr>
        <p:spPr/>
        <p:txBody>
          <a:bodyPr/>
          <a:lstStyle/>
          <a:p>
            <a:pPr>
              <a:defRPr/>
            </a:pPr>
            <a:fld id="{641876F7-38A8-4BA7-9E24-81EB2DEE7F88}" type="slidenum">
              <a:rPr lang="en-US" smtClean="0"/>
              <a:pPr>
                <a:defRPr/>
              </a:pPr>
              <a:t>5</a:t>
            </a:fld>
            <a:endParaRPr lang="en-US"/>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8A017C3F-C659-4C81-A1DB-6EA926468C65}"/>
                  </a:ext>
                </a:extLst>
              </p14:cNvPr>
              <p14:cNvContentPartPr/>
              <p14:nvPr/>
            </p14:nvContentPartPr>
            <p14:xfrm>
              <a:off x="435960" y="1085328"/>
              <a:ext cx="2115720" cy="616320"/>
            </p14:xfrm>
          </p:contentPart>
        </mc:Choice>
        <mc:Fallback xmlns="">
          <p:pic>
            <p:nvPicPr>
              <p:cNvPr id="2" name="Ink 1">
                <a:extLst>
                  <a:ext uri="{FF2B5EF4-FFF2-40B4-BE49-F238E27FC236}">
                    <a16:creationId xmlns:a16="http://schemas.microsoft.com/office/drawing/2014/main" id="{8A017C3F-C659-4C81-A1DB-6EA926468C65}"/>
                  </a:ext>
                </a:extLst>
              </p:cNvPr>
              <p:cNvPicPr/>
              <p:nvPr/>
            </p:nvPicPr>
            <p:blipFill>
              <a:blip r:embed="rId8"/>
              <a:stretch>
                <a:fillRect/>
              </a:stretch>
            </p:blipFill>
            <p:spPr>
              <a:xfrm>
                <a:off x="426960" y="1076688"/>
                <a:ext cx="213336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4" name="Ink 53">
                <a:extLst>
                  <a:ext uri="{FF2B5EF4-FFF2-40B4-BE49-F238E27FC236}">
                    <a16:creationId xmlns:a16="http://schemas.microsoft.com/office/drawing/2014/main" id="{FDA7F2EE-67DC-4DD0-97B0-9D4DC72D373C}"/>
                  </a:ext>
                </a:extLst>
              </p14:cNvPr>
              <p14:cNvContentPartPr/>
              <p14:nvPr/>
            </p14:nvContentPartPr>
            <p14:xfrm>
              <a:off x="658080" y="1936008"/>
              <a:ext cx="4015080" cy="2329560"/>
            </p14:xfrm>
          </p:contentPart>
        </mc:Choice>
        <mc:Fallback xmlns="">
          <p:pic>
            <p:nvPicPr>
              <p:cNvPr id="54" name="Ink 53">
                <a:extLst>
                  <a:ext uri="{FF2B5EF4-FFF2-40B4-BE49-F238E27FC236}">
                    <a16:creationId xmlns:a16="http://schemas.microsoft.com/office/drawing/2014/main" id="{FDA7F2EE-67DC-4DD0-97B0-9D4DC72D373C}"/>
                  </a:ext>
                </a:extLst>
              </p:cNvPr>
              <p:cNvPicPr/>
              <p:nvPr/>
            </p:nvPicPr>
            <p:blipFill>
              <a:blip r:embed="rId10"/>
              <a:stretch>
                <a:fillRect/>
              </a:stretch>
            </p:blipFill>
            <p:spPr>
              <a:xfrm>
                <a:off x="649441" y="1927368"/>
                <a:ext cx="4032718" cy="234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63" name="Ink 3162">
                <a:extLst>
                  <a:ext uri="{FF2B5EF4-FFF2-40B4-BE49-F238E27FC236}">
                    <a16:creationId xmlns:a16="http://schemas.microsoft.com/office/drawing/2014/main" id="{C4010207-B489-4CE3-9114-95ADF7786709}"/>
                  </a:ext>
                </a:extLst>
              </p14:cNvPr>
              <p14:cNvContentPartPr/>
              <p14:nvPr/>
            </p14:nvContentPartPr>
            <p14:xfrm>
              <a:off x="253800" y="4361688"/>
              <a:ext cx="8853840" cy="2286360"/>
            </p14:xfrm>
          </p:contentPart>
        </mc:Choice>
        <mc:Fallback xmlns="">
          <p:pic>
            <p:nvPicPr>
              <p:cNvPr id="3163" name="Ink 3162">
                <a:extLst>
                  <a:ext uri="{FF2B5EF4-FFF2-40B4-BE49-F238E27FC236}">
                    <a16:creationId xmlns:a16="http://schemas.microsoft.com/office/drawing/2014/main" id="{C4010207-B489-4CE3-9114-95ADF7786709}"/>
                  </a:ext>
                </a:extLst>
              </p:cNvPr>
              <p:cNvPicPr/>
              <p:nvPr/>
            </p:nvPicPr>
            <p:blipFill>
              <a:blip r:embed="rId12"/>
              <a:stretch>
                <a:fillRect/>
              </a:stretch>
            </p:blipFill>
            <p:spPr>
              <a:xfrm>
                <a:off x="244800" y="4352688"/>
                <a:ext cx="8871480" cy="2304000"/>
              </a:xfrm>
              <a:prstGeom prst="rect">
                <a:avLst/>
              </a:prstGeom>
            </p:spPr>
          </p:pic>
        </mc:Fallback>
      </mc:AlternateContent>
    </p:spTree>
  </p:cSld>
  <p:clrMapOvr>
    <a:masterClrMapping/>
  </p:clrMapOvr>
  <p:transition spd="slow" advTm="5000">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500063" y="815975"/>
            <a:ext cx="7759700" cy="684213"/>
          </a:xfrm>
        </p:spPr>
        <p:txBody>
          <a:bodyPr/>
          <a:lstStyle/>
          <a:p>
            <a:r>
              <a:rPr lang="en-AU" dirty="0"/>
              <a:t>Another Example</a:t>
            </a:r>
          </a:p>
        </p:txBody>
      </p:sp>
      <p:pic>
        <p:nvPicPr>
          <p:cNvPr id="63491" name="Picture 2"/>
          <p:cNvPicPr>
            <a:picLocks noGrp="1" noChangeAspect="1" noChangeArrowheads="1"/>
          </p:cNvPicPr>
          <p:nvPr>
            <p:ph idx="1"/>
          </p:nvPr>
        </p:nvPicPr>
        <p:blipFill>
          <a:blip r:embed="rId2"/>
          <a:srcRect/>
          <a:stretch>
            <a:fillRect/>
          </a:stretch>
        </p:blipFill>
        <p:spPr>
          <a:xfrm>
            <a:off x="5357813" y="1843088"/>
            <a:ext cx="3409950" cy="2028825"/>
          </a:xfrm>
        </p:spPr>
      </p:pic>
      <p:pic>
        <p:nvPicPr>
          <p:cNvPr id="63492" name="Picture 3"/>
          <p:cNvPicPr>
            <a:picLocks noChangeAspect="1" noChangeArrowheads="1"/>
          </p:cNvPicPr>
          <p:nvPr/>
        </p:nvPicPr>
        <p:blipFill>
          <a:blip r:embed="rId3"/>
          <a:srcRect/>
          <a:stretch>
            <a:fillRect/>
          </a:stretch>
        </p:blipFill>
        <p:spPr bwMode="auto">
          <a:xfrm>
            <a:off x="393700" y="1785938"/>
            <a:ext cx="5505450" cy="590550"/>
          </a:xfrm>
          <a:prstGeom prst="rect">
            <a:avLst/>
          </a:prstGeom>
          <a:noFill/>
          <a:ln w="9525">
            <a:noFill/>
            <a:miter lim="800000"/>
            <a:headEnd/>
            <a:tailEnd/>
          </a:ln>
        </p:spPr>
      </p:pic>
      <p:pic>
        <p:nvPicPr>
          <p:cNvPr id="95236" name="Picture 4"/>
          <p:cNvPicPr>
            <a:picLocks noChangeAspect="1" noChangeArrowheads="1"/>
          </p:cNvPicPr>
          <p:nvPr/>
        </p:nvPicPr>
        <p:blipFill>
          <a:blip r:embed="rId4"/>
          <a:srcRect/>
          <a:stretch>
            <a:fillRect/>
          </a:stretch>
        </p:blipFill>
        <p:spPr bwMode="auto">
          <a:xfrm>
            <a:off x="500063" y="2857500"/>
            <a:ext cx="5267325" cy="234315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2D9C82D0-5AEA-4292-BAFF-3AC1887E713A}" type="slidenum">
              <a:rPr lang="en-US" smtClean="0"/>
              <a:pPr>
                <a:defRPr/>
              </a:pPr>
              <a:t>50</a:t>
            </a:fld>
            <a:endParaRPr lang="en-US"/>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6E9C480-10A4-46CD-97B5-6711F8E18E75}"/>
                  </a:ext>
                </a:extLst>
              </p14:cNvPr>
              <p14:cNvContentPartPr/>
              <p14:nvPr/>
            </p14:nvContentPartPr>
            <p14:xfrm>
              <a:off x="792840" y="3112000"/>
              <a:ext cx="40320" cy="168480"/>
            </p14:xfrm>
          </p:contentPart>
        </mc:Choice>
        <mc:Fallback xmlns="">
          <p:pic>
            <p:nvPicPr>
              <p:cNvPr id="2" name="Ink 1">
                <a:extLst>
                  <a:ext uri="{FF2B5EF4-FFF2-40B4-BE49-F238E27FC236}">
                    <a16:creationId xmlns:a16="http://schemas.microsoft.com/office/drawing/2014/main" id="{16E9C480-10A4-46CD-97B5-6711F8E18E75}"/>
                  </a:ext>
                </a:extLst>
              </p:cNvPr>
              <p:cNvPicPr/>
              <p:nvPr/>
            </p:nvPicPr>
            <p:blipFill>
              <a:blip r:embed="rId6"/>
              <a:stretch>
                <a:fillRect/>
              </a:stretch>
            </p:blipFill>
            <p:spPr>
              <a:xfrm>
                <a:off x="783840" y="3103000"/>
                <a:ext cx="579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2548DFD4-51EF-435E-9853-BD97888B7313}"/>
                  </a:ext>
                </a:extLst>
              </p14:cNvPr>
              <p14:cNvContentPartPr/>
              <p14:nvPr/>
            </p14:nvContentPartPr>
            <p14:xfrm>
              <a:off x="1103160" y="3149080"/>
              <a:ext cx="34560" cy="189000"/>
            </p14:xfrm>
          </p:contentPart>
        </mc:Choice>
        <mc:Fallback xmlns="">
          <p:pic>
            <p:nvPicPr>
              <p:cNvPr id="3" name="Ink 2">
                <a:extLst>
                  <a:ext uri="{FF2B5EF4-FFF2-40B4-BE49-F238E27FC236}">
                    <a16:creationId xmlns:a16="http://schemas.microsoft.com/office/drawing/2014/main" id="{2548DFD4-51EF-435E-9853-BD97888B7313}"/>
                  </a:ext>
                </a:extLst>
              </p:cNvPr>
              <p:cNvPicPr/>
              <p:nvPr/>
            </p:nvPicPr>
            <p:blipFill>
              <a:blip r:embed="rId8"/>
              <a:stretch>
                <a:fillRect/>
              </a:stretch>
            </p:blipFill>
            <p:spPr>
              <a:xfrm>
                <a:off x="1094520" y="3140440"/>
                <a:ext cx="522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332248DC-042A-4D26-BE67-1D1B5EA5AAA9}"/>
                  </a:ext>
                </a:extLst>
              </p14:cNvPr>
              <p14:cNvContentPartPr/>
              <p14:nvPr/>
            </p14:nvContentPartPr>
            <p14:xfrm>
              <a:off x="1605720" y="4001560"/>
              <a:ext cx="90720" cy="219600"/>
            </p14:xfrm>
          </p:contentPart>
        </mc:Choice>
        <mc:Fallback xmlns="">
          <p:pic>
            <p:nvPicPr>
              <p:cNvPr id="4" name="Ink 3">
                <a:extLst>
                  <a:ext uri="{FF2B5EF4-FFF2-40B4-BE49-F238E27FC236}">
                    <a16:creationId xmlns:a16="http://schemas.microsoft.com/office/drawing/2014/main" id="{332248DC-042A-4D26-BE67-1D1B5EA5AAA9}"/>
                  </a:ext>
                </a:extLst>
              </p:cNvPr>
              <p:cNvPicPr/>
              <p:nvPr/>
            </p:nvPicPr>
            <p:blipFill>
              <a:blip r:embed="rId10"/>
              <a:stretch>
                <a:fillRect/>
              </a:stretch>
            </p:blipFill>
            <p:spPr>
              <a:xfrm>
                <a:off x="1597080" y="3992920"/>
                <a:ext cx="1083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81D1B1B-EC00-4552-A6EC-450D0A2C3DCA}"/>
                  </a:ext>
                </a:extLst>
              </p14:cNvPr>
              <p14:cNvContentPartPr/>
              <p14:nvPr/>
            </p14:nvContentPartPr>
            <p14:xfrm>
              <a:off x="1899480" y="3981760"/>
              <a:ext cx="53280" cy="215280"/>
            </p14:xfrm>
          </p:contentPart>
        </mc:Choice>
        <mc:Fallback xmlns="">
          <p:pic>
            <p:nvPicPr>
              <p:cNvPr id="5" name="Ink 4">
                <a:extLst>
                  <a:ext uri="{FF2B5EF4-FFF2-40B4-BE49-F238E27FC236}">
                    <a16:creationId xmlns:a16="http://schemas.microsoft.com/office/drawing/2014/main" id="{081D1B1B-EC00-4552-A6EC-450D0A2C3DCA}"/>
                  </a:ext>
                </a:extLst>
              </p:cNvPr>
              <p:cNvPicPr/>
              <p:nvPr/>
            </p:nvPicPr>
            <p:blipFill>
              <a:blip r:embed="rId12"/>
              <a:stretch>
                <a:fillRect/>
              </a:stretch>
            </p:blipFill>
            <p:spPr>
              <a:xfrm>
                <a:off x="1890480" y="3973120"/>
                <a:ext cx="709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86C0B0B7-8283-4845-9DF8-AD81B29263E7}"/>
                  </a:ext>
                </a:extLst>
              </p14:cNvPr>
              <p14:cNvContentPartPr/>
              <p14:nvPr/>
            </p14:nvContentPartPr>
            <p14:xfrm>
              <a:off x="1471080" y="4266520"/>
              <a:ext cx="73440" cy="181800"/>
            </p14:xfrm>
          </p:contentPart>
        </mc:Choice>
        <mc:Fallback xmlns="">
          <p:pic>
            <p:nvPicPr>
              <p:cNvPr id="7" name="Ink 6">
                <a:extLst>
                  <a:ext uri="{FF2B5EF4-FFF2-40B4-BE49-F238E27FC236}">
                    <a16:creationId xmlns:a16="http://schemas.microsoft.com/office/drawing/2014/main" id="{86C0B0B7-8283-4845-9DF8-AD81B29263E7}"/>
                  </a:ext>
                </a:extLst>
              </p:cNvPr>
              <p:cNvPicPr/>
              <p:nvPr/>
            </p:nvPicPr>
            <p:blipFill>
              <a:blip r:embed="rId14"/>
              <a:stretch>
                <a:fillRect/>
              </a:stretch>
            </p:blipFill>
            <p:spPr>
              <a:xfrm>
                <a:off x="1462440" y="4257880"/>
                <a:ext cx="91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1888481A-5DFF-45BC-9370-C3EE6556C52C}"/>
                  </a:ext>
                </a:extLst>
              </p14:cNvPr>
              <p14:cNvContentPartPr/>
              <p14:nvPr/>
            </p14:nvContentPartPr>
            <p14:xfrm>
              <a:off x="1787880" y="4276960"/>
              <a:ext cx="79200" cy="192600"/>
            </p14:xfrm>
          </p:contentPart>
        </mc:Choice>
        <mc:Fallback xmlns="">
          <p:pic>
            <p:nvPicPr>
              <p:cNvPr id="8" name="Ink 7">
                <a:extLst>
                  <a:ext uri="{FF2B5EF4-FFF2-40B4-BE49-F238E27FC236}">
                    <a16:creationId xmlns:a16="http://schemas.microsoft.com/office/drawing/2014/main" id="{1888481A-5DFF-45BC-9370-C3EE6556C52C}"/>
                  </a:ext>
                </a:extLst>
              </p:cNvPr>
              <p:cNvPicPr/>
              <p:nvPr/>
            </p:nvPicPr>
            <p:blipFill>
              <a:blip r:embed="rId16"/>
              <a:stretch>
                <a:fillRect/>
              </a:stretch>
            </p:blipFill>
            <p:spPr>
              <a:xfrm>
                <a:off x="1778880" y="4267960"/>
                <a:ext cx="96840" cy="21024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36"/>
                                        </p:tgtEl>
                                        <p:attrNameLst>
                                          <p:attrName>style.visibility</p:attrName>
                                        </p:attrNameLst>
                                      </p:cBhvr>
                                      <p:to>
                                        <p:strVal val="visible"/>
                                      </p:to>
                                    </p:set>
                                    <p:animEffect transition="in" filter="fade">
                                      <p:cBhvr>
                                        <p:cTn id="7" dur="2000"/>
                                        <p:tgtEl>
                                          <p:spTgt spid="95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509588" y="779463"/>
            <a:ext cx="7759700" cy="684212"/>
          </a:xfrm>
        </p:spPr>
        <p:txBody>
          <a:bodyPr/>
          <a:lstStyle/>
          <a:p>
            <a:pPr eaLnBrk="1" hangingPunct="1"/>
            <a:r>
              <a:rPr lang="en-AU"/>
              <a:t>Frequency separation</a:t>
            </a:r>
          </a:p>
        </p:txBody>
      </p:sp>
      <p:pic>
        <p:nvPicPr>
          <p:cNvPr id="64515" name="Picture 3" descr="AAGWGNC0"/>
          <p:cNvPicPr>
            <a:picLocks noGrp="1" noChangeAspect="1" noChangeArrowheads="1"/>
          </p:cNvPicPr>
          <p:nvPr>
            <p:ph type="body" idx="1"/>
          </p:nvPr>
        </p:nvPicPr>
        <p:blipFill>
          <a:blip r:embed="rId3"/>
          <a:srcRect/>
          <a:stretch>
            <a:fillRect/>
          </a:stretch>
        </p:blipFill>
        <p:spPr>
          <a:xfrm>
            <a:off x="4389438" y="1323975"/>
            <a:ext cx="4389437" cy="4572000"/>
          </a:xfrm>
        </p:spPr>
      </p:pic>
      <p:sp>
        <p:nvSpPr>
          <p:cNvPr id="64516" name="Text Box 4"/>
          <p:cNvSpPr txBox="1">
            <a:spLocks noChangeArrowheads="1"/>
          </p:cNvSpPr>
          <p:nvPr/>
        </p:nvSpPr>
        <p:spPr bwMode="auto">
          <a:xfrm>
            <a:off x="517525" y="1463675"/>
            <a:ext cx="3613150" cy="4373563"/>
          </a:xfrm>
          <a:prstGeom prst="rect">
            <a:avLst/>
          </a:prstGeom>
          <a:noFill/>
          <a:ln w="12700" algn="ctr">
            <a:noFill/>
            <a:miter lim="800000"/>
            <a:headEnd/>
            <a:tailEnd/>
          </a:ln>
        </p:spPr>
        <p:txBody>
          <a:bodyPr>
            <a:spAutoFit/>
          </a:bodyPr>
          <a:lstStyle/>
          <a:p>
            <a:pPr>
              <a:lnSpc>
                <a:spcPct val="87000"/>
              </a:lnSpc>
              <a:spcBef>
                <a:spcPct val="50000"/>
              </a:spcBef>
              <a:buFontTx/>
              <a:buChar char="•"/>
            </a:pPr>
            <a:r>
              <a:rPr lang="en-AU" sz="2000">
                <a:solidFill>
                  <a:schemeClr val="tx2"/>
                </a:solidFill>
                <a:latin typeface="Verdana" pitchFamily="34" charset="0"/>
              </a:rPr>
              <a:t> Amplifier drives the speakers all connected in parallel through R-L-C circuits</a:t>
            </a:r>
          </a:p>
          <a:p>
            <a:pPr>
              <a:lnSpc>
                <a:spcPct val="87000"/>
              </a:lnSpc>
              <a:spcBef>
                <a:spcPct val="50000"/>
              </a:spcBef>
              <a:buFontTx/>
              <a:buChar char="•"/>
            </a:pPr>
            <a:r>
              <a:rPr lang="en-AU" sz="2000">
                <a:solidFill>
                  <a:schemeClr val="tx2"/>
                </a:solidFill>
                <a:latin typeface="Verdana" pitchFamily="34" charset="0"/>
              </a:rPr>
              <a:t> Each speaker is able to reproduce a range of frequencies only, so divert those frequencies to appropriate speaker </a:t>
            </a:r>
          </a:p>
          <a:p>
            <a:pPr>
              <a:lnSpc>
                <a:spcPct val="87000"/>
              </a:lnSpc>
              <a:spcBef>
                <a:spcPct val="50000"/>
              </a:spcBef>
              <a:buFontTx/>
              <a:buChar char="•"/>
            </a:pPr>
            <a:r>
              <a:rPr lang="en-AU" sz="2000">
                <a:solidFill>
                  <a:schemeClr val="tx2"/>
                </a:solidFill>
                <a:latin typeface="Verdana" pitchFamily="34" charset="0"/>
              </a:rPr>
              <a:t> Send low frequencies to the woofer and high frequencies to the tweeter and the mid range frequencies to the mid range speaker</a:t>
            </a:r>
          </a:p>
        </p:txBody>
      </p:sp>
      <p:sp>
        <p:nvSpPr>
          <p:cNvPr id="5" name="Slide Number Placeholder 4"/>
          <p:cNvSpPr>
            <a:spLocks noGrp="1"/>
          </p:cNvSpPr>
          <p:nvPr>
            <p:ph type="sldNum" sz="quarter" idx="12"/>
          </p:nvPr>
        </p:nvSpPr>
        <p:spPr/>
        <p:txBody>
          <a:bodyPr/>
          <a:lstStyle/>
          <a:p>
            <a:pPr>
              <a:defRPr/>
            </a:pPr>
            <a:fld id="{4E7B54D7-BF4D-4781-AF4F-94C16EF5ED2B}" type="slidenum">
              <a:rPr lang="en-US" smtClean="0"/>
              <a:pPr>
                <a:defRPr/>
              </a:pPr>
              <a:t>51</a:t>
            </a:fld>
            <a:endParaRPr lang="en-US"/>
          </a:p>
        </p:txBody>
      </p:sp>
      <p:sp>
        <p:nvSpPr>
          <p:cNvPr id="2" name="TextBox 1">
            <a:extLst>
              <a:ext uri="{FF2B5EF4-FFF2-40B4-BE49-F238E27FC236}">
                <a16:creationId xmlns:a16="http://schemas.microsoft.com/office/drawing/2014/main" id="{A6727BBD-7CB6-45D6-8758-E805A128A053}"/>
              </a:ext>
            </a:extLst>
          </p:cNvPr>
          <p:cNvSpPr txBox="1"/>
          <p:nvPr/>
        </p:nvSpPr>
        <p:spPr>
          <a:xfrm>
            <a:off x="6197600" y="972185"/>
            <a:ext cx="1348446" cy="307777"/>
          </a:xfrm>
          <a:prstGeom prst="rect">
            <a:avLst/>
          </a:prstGeom>
          <a:noFill/>
        </p:spPr>
        <p:txBody>
          <a:bodyPr wrap="none" rtlCol="0">
            <a:spAutoFit/>
          </a:bodyPr>
          <a:lstStyle/>
          <a:p>
            <a:r>
              <a:rPr lang="en-US" sz="1400" dirty="0"/>
              <a:t>Low frequency</a:t>
            </a:r>
          </a:p>
        </p:txBody>
      </p:sp>
      <p:sp>
        <p:nvSpPr>
          <p:cNvPr id="7" name="TextBox 6">
            <a:extLst>
              <a:ext uri="{FF2B5EF4-FFF2-40B4-BE49-F238E27FC236}">
                <a16:creationId xmlns:a16="http://schemas.microsoft.com/office/drawing/2014/main" id="{96C7357C-B125-448D-9F04-BF17139AC386}"/>
              </a:ext>
            </a:extLst>
          </p:cNvPr>
          <p:cNvSpPr txBox="1"/>
          <p:nvPr/>
        </p:nvSpPr>
        <p:spPr>
          <a:xfrm>
            <a:off x="6197600" y="4385945"/>
            <a:ext cx="1388522" cy="307777"/>
          </a:xfrm>
          <a:prstGeom prst="rect">
            <a:avLst/>
          </a:prstGeom>
          <a:noFill/>
        </p:spPr>
        <p:txBody>
          <a:bodyPr wrap="none" rtlCol="0">
            <a:spAutoFit/>
          </a:bodyPr>
          <a:lstStyle/>
          <a:p>
            <a:r>
              <a:rPr lang="en-US" sz="1400" dirty="0"/>
              <a:t>High frequency</a:t>
            </a:r>
          </a:p>
        </p:txBody>
      </p:sp>
      <p:sp>
        <p:nvSpPr>
          <p:cNvPr id="8" name="TextBox 7">
            <a:extLst>
              <a:ext uri="{FF2B5EF4-FFF2-40B4-BE49-F238E27FC236}">
                <a16:creationId xmlns:a16="http://schemas.microsoft.com/office/drawing/2014/main" id="{1799730D-E159-4569-933A-3DF728D2C12F}"/>
              </a:ext>
            </a:extLst>
          </p:cNvPr>
          <p:cNvSpPr txBox="1"/>
          <p:nvPr/>
        </p:nvSpPr>
        <p:spPr>
          <a:xfrm>
            <a:off x="6154126" y="2628265"/>
            <a:ext cx="1814920" cy="307777"/>
          </a:xfrm>
          <a:prstGeom prst="rect">
            <a:avLst/>
          </a:prstGeom>
          <a:noFill/>
        </p:spPr>
        <p:txBody>
          <a:bodyPr wrap="none" rtlCol="0">
            <a:spAutoFit/>
          </a:bodyPr>
          <a:lstStyle/>
          <a:p>
            <a:r>
              <a:rPr lang="en-US" sz="1400" dirty="0"/>
              <a:t>Mid range frequency</a:t>
            </a:r>
          </a:p>
        </p:txBody>
      </p:sp>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AD9ACD3E-7DEF-4290-9960-6C94CA86278F}"/>
                  </a:ext>
                </a:extLst>
              </p14:cNvPr>
              <p14:cNvContentPartPr/>
              <p14:nvPr/>
            </p14:nvContentPartPr>
            <p14:xfrm>
              <a:off x="3718560" y="1655440"/>
              <a:ext cx="1607760" cy="3893040"/>
            </p14:xfrm>
          </p:contentPart>
        </mc:Choice>
        <mc:Fallback xmlns="">
          <p:pic>
            <p:nvPicPr>
              <p:cNvPr id="26" name="Ink 25">
                <a:extLst>
                  <a:ext uri="{FF2B5EF4-FFF2-40B4-BE49-F238E27FC236}">
                    <a16:creationId xmlns:a16="http://schemas.microsoft.com/office/drawing/2014/main" id="{AD9ACD3E-7DEF-4290-9960-6C94CA86278F}"/>
                  </a:ext>
                </a:extLst>
              </p:cNvPr>
              <p:cNvPicPr/>
              <p:nvPr/>
            </p:nvPicPr>
            <p:blipFill>
              <a:blip r:embed="rId5"/>
              <a:stretch>
                <a:fillRect/>
              </a:stretch>
            </p:blipFill>
            <p:spPr>
              <a:xfrm>
                <a:off x="3709560" y="1646800"/>
                <a:ext cx="1625400" cy="3910680"/>
              </a:xfrm>
              <a:prstGeom prst="rect">
                <a:avLst/>
              </a:prstGeom>
            </p:spPr>
          </p:pic>
        </mc:Fallback>
      </mc:AlternateContent>
    </p:spTree>
  </p:cSld>
  <p:clrMapOvr>
    <a:masterClrMapping/>
  </p:clrMapOvr>
  <p:transition spd="slow" advTm="5000">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517525" y="676275"/>
            <a:ext cx="7759700" cy="684213"/>
          </a:xfrm>
        </p:spPr>
        <p:txBody>
          <a:bodyPr/>
          <a:lstStyle/>
          <a:p>
            <a:pPr eaLnBrk="1" hangingPunct="1"/>
            <a:r>
              <a:rPr lang="en-AU"/>
              <a:t>Frequency separation</a:t>
            </a:r>
          </a:p>
        </p:txBody>
      </p:sp>
      <p:sp>
        <p:nvSpPr>
          <p:cNvPr id="65539" name="Text Box 3"/>
          <p:cNvSpPr txBox="1">
            <a:spLocks noChangeArrowheads="1"/>
          </p:cNvSpPr>
          <p:nvPr/>
        </p:nvSpPr>
        <p:spPr bwMode="auto">
          <a:xfrm>
            <a:off x="517525" y="1463675"/>
            <a:ext cx="3613150" cy="3008313"/>
          </a:xfrm>
          <a:prstGeom prst="rect">
            <a:avLst/>
          </a:prstGeom>
          <a:noFill/>
          <a:ln w="12700" algn="ctr">
            <a:noFill/>
            <a:miter lim="800000"/>
            <a:headEnd/>
            <a:tailEnd/>
          </a:ln>
        </p:spPr>
        <p:txBody>
          <a:bodyPr>
            <a:spAutoFit/>
          </a:bodyPr>
          <a:lstStyle/>
          <a:p>
            <a:pPr>
              <a:lnSpc>
                <a:spcPct val="87000"/>
              </a:lnSpc>
              <a:spcBef>
                <a:spcPct val="50000"/>
              </a:spcBef>
              <a:buFontTx/>
              <a:buChar char="•"/>
            </a:pPr>
            <a:r>
              <a:rPr lang="en-AU" sz="2000">
                <a:solidFill>
                  <a:schemeClr val="tx2"/>
                </a:solidFill>
                <a:latin typeface="Verdana" pitchFamily="34" charset="0"/>
              </a:rPr>
              <a:t> Assuming the amplifier to be a voltage source (12V) in series with an internal resistance (8</a:t>
            </a:r>
            <a:r>
              <a:rPr lang="en-AU" sz="2000">
                <a:solidFill>
                  <a:schemeClr val="tx2"/>
                </a:solidFill>
                <a:latin typeface="Symbol" pitchFamily="18" charset="2"/>
              </a:rPr>
              <a:t>W</a:t>
            </a:r>
            <a:r>
              <a:rPr lang="en-AU" sz="2000">
                <a:solidFill>
                  <a:schemeClr val="tx2"/>
                </a:solidFill>
                <a:latin typeface="Verdana" pitchFamily="34" charset="0"/>
              </a:rPr>
              <a:t>) </a:t>
            </a:r>
            <a:r>
              <a:rPr lang="en-AU" sz="2000">
                <a:solidFill>
                  <a:srgbClr val="CC0000"/>
                </a:solidFill>
                <a:latin typeface="Verdana" pitchFamily="34" charset="0"/>
              </a:rPr>
              <a:t>(commonly known as the output impedance of the amplifier)</a:t>
            </a:r>
            <a:r>
              <a:rPr lang="en-AU" sz="2000">
                <a:solidFill>
                  <a:schemeClr val="tx2"/>
                </a:solidFill>
                <a:latin typeface="Verdana" pitchFamily="34" charset="0"/>
              </a:rPr>
              <a:t> the voltage that appear across the 8</a:t>
            </a:r>
            <a:r>
              <a:rPr lang="en-AU" sz="2000">
                <a:solidFill>
                  <a:schemeClr val="tx2"/>
                </a:solidFill>
                <a:latin typeface="Symbol" pitchFamily="18" charset="2"/>
              </a:rPr>
              <a:t>W</a:t>
            </a:r>
            <a:r>
              <a:rPr lang="en-AU" sz="2000">
                <a:solidFill>
                  <a:schemeClr val="tx2"/>
                </a:solidFill>
                <a:latin typeface="Verdana" pitchFamily="34" charset="0"/>
              </a:rPr>
              <a:t> speaker can be found out as the frequency varies in the audible range</a:t>
            </a:r>
          </a:p>
        </p:txBody>
      </p:sp>
      <p:pic>
        <p:nvPicPr>
          <p:cNvPr id="65540" name="Picture 4" descr="AAGWGNB0"/>
          <p:cNvPicPr>
            <a:picLocks noChangeAspect="1" noChangeArrowheads="1"/>
          </p:cNvPicPr>
          <p:nvPr/>
        </p:nvPicPr>
        <p:blipFill>
          <a:blip r:embed="rId3"/>
          <a:srcRect/>
          <a:stretch>
            <a:fillRect/>
          </a:stretch>
        </p:blipFill>
        <p:spPr bwMode="auto">
          <a:xfrm>
            <a:off x="4618038" y="676275"/>
            <a:ext cx="3659187" cy="51212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422D79C0-8DDB-4D1E-AC20-FF1B3C4168D2}" type="slidenum">
              <a:rPr lang="en-US" smtClean="0"/>
              <a:pPr>
                <a:defRPr/>
              </a:pPr>
              <a:t>52</a:t>
            </a:fld>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3F97FF0-1B8F-414E-B6C2-2D4FD6591A16}"/>
                  </a:ext>
                </a:extLst>
              </p14:cNvPr>
              <p14:cNvContentPartPr/>
              <p14:nvPr/>
            </p14:nvContentPartPr>
            <p14:xfrm>
              <a:off x="5466000" y="629800"/>
              <a:ext cx="194040" cy="261360"/>
            </p14:xfrm>
          </p:contentPart>
        </mc:Choice>
        <mc:Fallback xmlns="">
          <p:pic>
            <p:nvPicPr>
              <p:cNvPr id="4" name="Ink 3">
                <a:extLst>
                  <a:ext uri="{FF2B5EF4-FFF2-40B4-BE49-F238E27FC236}">
                    <a16:creationId xmlns:a16="http://schemas.microsoft.com/office/drawing/2014/main" id="{23F97FF0-1B8F-414E-B6C2-2D4FD6591A16}"/>
                  </a:ext>
                </a:extLst>
              </p:cNvPr>
              <p:cNvPicPr/>
              <p:nvPr/>
            </p:nvPicPr>
            <p:blipFill>
              <a:blip r:embed="rId5"/>
              <a:stretch>
                <a:fillRect/>
              </a:stretch>
            </p:blipFill>
            <p:spPr>
              <a:xfrm>
                <a:off x="5457360" y="620800"/>
                <a:ext cx="211680" cy="279000"/>
              </a:xfrm>
              <a:prstGeom prst="rect">
                <a:avLst/>
              </a:prstGeom>
            </p:spPr>
          </p:pic>
        </mc:Fallback>
      </mc:AlternateContent>
      <p:sp>
        <p:nvSpPr>
          <p:cNvPr id="6" name="TextBox 5">
            <a:extLst>
              <a:ext uri="{FF2B5EF4-FFF2-40B4-BE49-F238E27FC236}">
                <a16:creationId xmlns:a16="http://schemas.microsoft.com/office/drawing/2014/main" id="{3EEC6538-40A5-43A4-A28D-9D8C2C722AAA}"/>
              </a:ext>
            </a:extLst>
          </p:cNvPr>
          <p:cNvSpPr txBox="1"/>
          <p:nvPr/>
        </p:nvSpPr>
        <p:spPr>
          <a:xfrm>
            <a:off x="5170925" y="298785"/>
            <a:ext cx="784189" cy="307777"/>
          </a:xfrm>
          <a:prstGeom prst="rect">
            <a:avLst/>
          </a:prstGeom>
          <a:noFill/>
        </p:spPr>
        <p:txBody>
          <a:bodyPr wrap="none" rtlCol="0">
            <a:spAutoFit/>
          </a:bodyPr>
          <a:lstStyle/>
          <a:p>
            <a:r>
              <a:rPr lang="en-US" sz="1400" dirty="0" err="1"/>
              <a:t>R</a:t>
            </a:r>
            <a:r>
              <a:rPr lang="en-US" sz="1400" baseline="-25000" dirty="0" err="1"/>
              <a:t>Amplifier</a:t>
            </a:r>
            <a:endParaRPr lang="en-US" sz="1400" baseline="-25000" dirty="0"/>
          </a:p>
        </p:txBody>
      </p:sp>
      <p:sp>
        <p:nvSpPr>
          <p:cNvPr id="10" name="TextBox 9">
            <a:extLst>
              <a:ext uri="{FF2B5EF4-FFF2-40B4-BE49-F238E27FC236}">
                <a16:creationId xmlns:a16="http://schemas.microsoft.com/office/drawing/2014/main" id="{A5ECF717-C44B-4465-ACD9-F82F9E2F47F5}"/>
              </a:ext>
            </a:extLst>
          </p:cNvPr>
          <p:cNvSpPr txBox="1"/>
          <p:nvPr/>
        </p:nvSpPr>
        <p:spPr>
          <a:xfrm>
            <a:off x="7839093" y="1965025"/>
            <a:ext cx="763351" cy="307777"/>
          </a:xfrm>
          <a:prstGeom prst="rect">
            <a:avLst/>
          </a:prstGeom>
          <a:noFill/>
        </p:spPr>
        <p:txBody>
          <a:bodyPr wrap="none" rtlCol="0">
            <a:spAutoFit/>
          </a:bodyPr>
          <a:lstStyle/>
          <a:p>
            <a:r>
              <a:rPr lang="en-US" sz="1400" dirty="0" err="1"/>
              <a:t>R</a:t>
            </a:r>
            <a:r>
              <a:rPr lang="en-US" sz="1400" baseline="-25000" dirty="0" err="1"/>
              <a:t>Speaker</a:t>
            </a:r>
            <a:endParaRPr lang="en-US" sz="1400" baseline="-25000" dirty="0"/>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F5AA4DB-05ED-441A-AC36-B53180695D82}"/>
                  </a:ext>
                </a:extLst>
              </p14:cNvPr>
              <p14:cNvContentPartPr/>
              <p14:nvPr/>
            </p14:nvContentPartPr>
            <p14:xfrm>
              <a:off x="7723200" y="1643920"/>
              <a:ext cx="272880" cy="235440"/>
            </p14:xfrm>
          </p:contentPart>
        </mc:Choice>
        <mc:Fallback xmlns="">
          <p:pic>
            <p:nvPicPr>
              <p:cNvPr id="7" name="Ink 6">
                <a:extLst>
                  <a:ext uri="{FF2B5EF4-FFF2-40B4-BE49-F238E27FC236}">
                    <a16:creationId xmlns:a16="http://schemas.microsoft.com/office/drawing/2014/main" id="{8F5AA4DB-05ED-441A-AC36-B53180695D82}"/>
                  </a:ext>
                </a:extLst>
              </p:cNvPr>
              <p:cNvPicPr/>
              <p:nvPr/>
            </p:nvPicPr>
            <p:blipFill>
              <a:blip r:embed="rId7"/>
              <a:stretch>
                <a:fillRect/>
              </a:stretch>
            </p:blipFill>
            <p:spPr>
              <a:xfrm>
                <a:off x="7714560" y="1634920"/>
                <a:ext cx="290520" cy="253080"/>
              </a:xfrm>
              <a:prstGeom prst="rect">
                <a:avLst/>
              </a:prstGeom>
            </p:spPr>
          </p:pic>
        </mc:Fallback>
      </mc:AlternateContent>
    </p:spTree>
  </p:cSld>
  <p:clrMapOvr>
    <a:masterClrMapping/>
  </p:clrMapOvr>
  <p:transition spd="slow" advTm="5000">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531813" y="709613"/>
            <a:ext cx="7759700" cy="685800"/>
          </a:xfrm>
        </p:spPr>
        <p:txBody>
          <a:bodyPr/>
          <a:lstStyle/>
          <a:p>
            <a:pPr eaLnBrk="1" hangingPunct="1"/>
            <a:r>
              <a:rPr lang="en-AU"/>
              <a:t>Frequency separation</a:t>
            </a:r>
          </a:p>
        </p:txBody>
      </p:sp>
      <p:sp>
        <p:nvSpPr>
          <p:cNvPr id="11268" name="Text Box 3"/>
          <p:cNvSpPr txBox="1">
            <a:spLocks noChangeArrowheads="1"/>
          </p:cNvSpPr>
          <p:nvPr/>
        </p:nvSpPr>
        <p:spPr bwMode="auto">
          <a:xfrm>
            <a:off x="531813" y="1674813"/>
            <a:ext cx="7651750" cy="622300"/>
          </a:xfrm>
          <a:prstGeom prst="rect">
            <a:avLst/>
          </a:prstGeom>
          <a:noFill/>
          <a:ln w="12700" algn="ctr">
            <a:noFill/>
            <a:miter lim="800000"/>
            <a:headEnd/>
            <a:tailEnd/>
          </a:ln>
        </p:spPr>
        <p:txBody>
          <a:bodyPr>
            <a:spAutoFit/>
          </a:bodyPr>
          <a:lstStyle/>
          <a:p>
            <a:pPr marL="274638" indent="-274638">
              <a:lnSpc>
                <a:spcPct val="87000"/>
              </a:lnSpc>
              <a:spcBef>
                <a:spcPct val="50000"/>
              </a:spcBef>
              <a:buFontTx/>
              <a:buChar char="•"/>
            </a:pPr>
            <a:r>
              <a:rPr lang="en-AU" sz="2000">
                <a:solidFill>
                  <a:schemeClr val="tx2"/>
                </a:solidFill>
                <a:latin typeface="Verdana" pitchFamily="34" charset="0"/>
              </a:rPr>
              <a:t>Equations used to calculate the voltage across the speaker employing the voltage divider rule</a:t>
            </a:r>
          </a:p>
        </p:txBody>
      </p:sp>
      <p:graphicFrame>
        <p:nvGraphicFramePr>
          <p:cNvPr id="11266" name="Object 4"/>
          <p:cNvGraphicFramePr>
            <a:graphicFrameLocks noGrp="1" noChangeAspect="1"/>
          </p:cNvGraphicFramePr>
          <p:nvPr>
            <p:ph idx="1"/>
          </p:nvPr>
        </p:nvGraphicFramePr>
        <p:xfrm>
          <a:off x="1296988" y="2551113"/>
          <a:ext cx="6464300" cy="3276600"/>
        </p:xfrm>
        <a:graphic>
          <a:graphicData uri="http://schemas.openxmlformats.org/presentationml/2006/ole">
            <mc:AlternateContent xmlns:mc="http://schemas.openxmlformats.org/markup-compatibility/2006">
              <mc:Choice xmlns:v="urn:schemas-microsoft-com:vml" Requires="v">
                <p:oleObj spid="_x0000_s192565" name="Equation" r:id="rId4" imgW="3327120" imgH="1714320" progId="Equation.3">
                  <p:embed/>
                </p:oleObj>
              </mc:Choice>
              <mc:Fallback>
                <p:oleObj name="Equation" r:id="rId4" imgW="3327120" imgH="171432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988" y="2551113"/>
                        <a:ext cx="6464300" cy="327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pPr>
              <a:defRPr/>
            </a:pPr>
            <a:fld id="{4FB24EAD-5D48-4A9B-9F64-87396E99B35B}" type="slidenum">
              <a:rPr lang="en-US" smtClean="0"/>
              <a:pPr>
                <a:defRPr/>
              </a:pPr>
              <a:t>53</a:t>
            </a:fld>
            <a:endParaRPr lang="en-US"/>
          </a:p>
        </p:txBody>
      </p:sp>
    </p:spTree>
  </p:cSld>
  <p:clrMapOvr>
    <a:masterClrMapping/>
  </p:clrMapOvr>
  <p:transition spd="slow" advTm="5000">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393700" y="368300"/>
            <a:ext cx="7759700" cy="684213"/>
          </a:xfrm>
        </p:spPr>
        <p:txBody>
          <a:bodyPr/>
          <a:lstStyle/>
          <a:p>
            <a:pPr eaLnBrk="1" hangingPunct="1"/>
            <a:r>
              <a:rPr lang="en-AU"/>
              <a:t>Frequency separation</a:t>
            </a:r>
          </a:p>
        </p:txBody>
      </p:sp>
      <p:pic>
        <p:nvPicPr>
          <p:cNvPr id="12292" name="Picture 3"/>
          <p:cNvPicPr>
            <a:picLocks noChangeAspect="1" noChangeArrowheads="1"/>
          </p:cNvPicPr>
          <p:nvPr/>
        </p:nvPicPr>
        <p:blipFill>
          <a:blip r:embed="rId4"/>
          <a:srcRect/>
          <a:stretch>
            <a:fillRect/>
          </a:stretch>
        </p:blipFill>
        <p:spPr bwMode="auto">
          <a:xfrm>
            <a:off x="719455" y="4860925"/>
            <a:ext cx="8205788" cy="1628775"/>
          </a:xfrm>
          <a:prstGeom prst="rect">
            <a:avLst/>
          </a:prstGeom>
          <a:noFill/>
          <a:ln w="12700" algn="ctr">
            <a:noFill/>
            <a:miter lim="800000"/>
            <a:headEnd/>
            <a:tailEnd/>
          </a:ln>
        </p:spPr>
      </p:pic>
      <p:sp>
        <p:nvSpPr>
          <p:cNvPr id="12293" name="Text Box 4"/>
          <p:cNvSpPr txBox="1">
            <a:spLocks noChangeArrowheads="1"/>
          </p:cNvSpPr>
          <p:nvPr/>
        </p:nvSpPr>
        <p:spPr bwMode="auto">
          <a:xfrm>
            <a:off x="531813" y="1052513"/>
            <a:ext cx="7651750" cy="622300"/>
          </a:xfrm>
          <a:prstGeom prst="rect">
            <a:avLst/>
          </a:prstGeom>
          <a:noFill/>
          <a:ln w="12700" algn="ctr">
            <a:noFill/>
            <a:miter lim="800000"/>
            <a:headEnd/>
            <a:tailEnd/>
          </a:ln>
        </p:spPr>
        <p:txBody>
          <a:bodyPr>
            <a:spAutoFit/>
          </a:bodyPr>
          <a:lstStyle/>
          <a:p>
            <a:pPr marL="274638" indent="-274638">
              <a:lnSpc>
                <a:spcPct val="87000"/>
              </a:lnSpc>
              <a:spcBef>
                <a:spcPct val="50000"/>
              </a:spcBef>
              <a:buFontTx/>
              <a:buChar char="•"/>
            </a:pPr>
            <a:r>
              <a:rPr lang="en-AU" sz="2000">
                <a:solidFill>
                  <a:schemeClr val="tx2"/>
                </a:solidFill>
                <a:latin typeface="Verdana" pitchFamily="34" charset="0"/>
              </a:rPr>
              <a:t>Equations implemented in a spreadsheet used to calculate the voltage across speaker</a:t>
            </a:r>
          </a:p>
        </p:txBody>
      </p:sp>
      <p:graphicFrame>
        <p:nvGraphicFramePr>
          <p:cNvPr id="12290" name="Object 5"/>
          <p:cNvGraphicFramePr>
            <a:graphicFrameLocks noGrp="1" noChangeAspect="1"/>
          </p:cNvGraphicFramePr>
          <p:nvPr>
            <p:ph idx="1"/>
          </p:nvPr>
        </p:nvGraphicFramePr>
        <p:xfrm>
          <a:off x="1814513" y="1979613"/>
          <a:ext cx="5276850" cy="2797175"/>
        </p:xfrm>
        <a:graphic>
          <a:graphicData uri="http://schemas.openxmlformats.org/presentationml/2006/ole">
            <mc:AlternateContent xmlns:mc="http://schemas.openxmlformats.org/markup-compatibility/2006">
              <mc:Choice xmlns:v="urn:schemas-microsoft-com:vml" Requires="v">
                <p:oleObj spid="_x0000_s193589" name="Equation" r:id="rId5" imgW="3441600" imgH="1854000" progId="Equation.3">
                  <p:embed/>
                </p:oleObj>
              </mc:Choice>
              <mc:Fallback>
                <p:oleObj name="Equation" r:id="rId5" imgW="3441600" imgH="1854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4513" y="1979613"/>
                        <a:ext cx="5276850" cy="279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pPr>
              <a:defRPr/>
            </a:pPr>
            <a:fld id="{A3CC9629-1679-47AF-A8F6-A7C9443F12AB}" type="slidenum">
              <a:rPr lang="en-US" smtClean="0"/>
              <a:pPr>
                <a:defRPr/>
              </a:pPr>
              <a:t>54</a:t>
            </a:fld>
            <a:endParaRPr lang="en-US"/>
          </a:p>
        </p:txBody>
      </p:sp>
    </p:spTree>
  </p:cSld>
  <p:clrMapOvr>
    <a:masterClrMapping/>
  </p:clrMapOvr>
  <p:transition spd="slow" advTm="5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58775" y="647700"/>
            <a:ext cx="7759700" cy="684213"/>
          </a:xfrm>
        </p:spPr>
        <p:txBody>
          <a:bodyPr/>
          <a:lstStyle/>
          <a:p>
            <a:pPr eaLnBrk="1" hangingPunct="1"/>
            <a:r>
              <a:rPr lang="en-US" sz="4000"/>
              <a:t>Impedance and Phasor Diagrams</a:t>
            </a:r>
            <a:endParaRPr lang="en-AU" sz="4000"/>
          </a:p>
        </p:txBody>
      </p:sp>
      <p:sp>
        <p:nvSpPr>
          <p:cNvPr id="27651" name="Text Box 3"/>
          <p:cNvSpPr txBox="1">
            <a:spLocks noChangeArrowheads="1"/>
          </p:cNvSpPr>
          <p:nvPr/>
        </p:nvSpPr>
        <p:spPr bwMode="auto">
          <a:xfrm>
            <a:off x="701675" y="2270125"/>
            <a:ext cx="7421563" cy="357188"/>
          </a:xfrm>
          <a:prstGeom prst="rect">
            <a:avLst/>
          </a:prstGeom>
          <a:noFill/>
          <a:ln w="12700" algn="ctr">
            <a:noFill/>
            <a:miter lim="800000"/>
            <a:headEnd/>
            <a:tailEnd/>
          </a:ln>
        </p:spPr>
        <p:txBody>
          <a:bodyPr>
            <a:spAutoFit/>
          </a:bodyPr>
          <a:lstStyle/>
          <a:p>
            <a:pPr>
              <a:lnSpc>
                <a:spcPct val="87000"/>
              </a:lnSpc>
              <a:spcBef>
                <a:spcPct val="50000"/>
              </a:spcBef>
            </a:pPr>
            <a:endParaRPr lang="en-US" sz="2000">
              <a:solidFill>
                <a:schemeClr val="tx2"/>
              </a:solidFill>
              <a:latin typeface="Verdana" pitchFamily="34" charset="0"/>
            </a:endParaRPr>
          </a:p>
        </p:txBody>
      </p:sp>
      <p:sp>
        <p:nvSpPr>
          <p:cNvPr id="27652" name="Text Box 4"/>
          <p:cNvSpPr txBox="1">
            <a:spLocks noChangeArrowheads="1"/>
          </p:cNvSpPr>
          <p:nvPr/>
        </p:nvSpPr>
        <p:spPr bwMode="auto">
          <a:xfrm>
            <a:off x="358775" y="1331913"/>
            <a:ext cx="7821613" cy="1570037"/>
          </a:xfrm>
          <a:prstGeom prst="rect">
            <a:avLst/>
          </a:prstGeom>
          <a:noFill/>
          <a:ln w="12700" algn="ctr">
            <a:noFill/>
            <a:miter lim="800000"/>
            <a:headEnd/>
            <a:tailEnd/>
          </a:ln>
        </p:spPr>
        <p:txBody>
          <a:bodyPr>
            <a:spAutoFit/>
          </a:bodyPr>
          <a:lstStyle/>
          <a:p>
            <a:pPr>
              <a:lnSpc>
                <a:spcPct val="87000"/>
              </a:lnSpc>
              <a:spcBef>
                <a:spcPct val="50000"/>
              </a:spcBef>
            </a:pPr>
            <a:r>
              <a:rPr lang="en-AU" sz="2000">
                <a:solidFill>
                  <a:schemeClr val="tx2"/>
                </a:solidFill>
                <a:latin typeface="Verdana" pitchFamily="34" charset="0"/>
              </a:rPr>
              <a:t>An important note on phasor diagrams:</a:t>
            </a:r>
          </a:p>
          <a:p>
            <a:pPr>
              <a:lnSpc>
                <a:spcPct val="87000"/>
              </a:lnSpc>
              <a:spcBef>
                <a:spcPct val="50000"/>
              </a:spcBef>
              <a:buFontTx/>
              <a:buChar char="•"/>
            </a:pPr>
            <a:r>
              <a:rPr lang="en-AU" sz="2000">
                <a:solidFill>
                  <a:schemeClr val="tx2"/>
                </a:solidFill>
                <a:latin typeface="Verdana" pitchFamily="34" charset="0"/>
              </a:rPr>
              <a:t> Any phasor diagram can be rotated in either direction as long as the relative phase angles (and the magnitudes) of the various phasors are maintained. For example, for the capacitor following can be done.</a:t>
            </a:r>
          </a:p>
        </p:txBody>
      </p:sp>
      <p:grpSp>
        <p:nvGrpSpPr>
          <p:cNvPr id="2" name="Group 5"/>
          <p:cNvGrpSpPr>
            <a:grpSpLocks/>
          </p:cNvGrpSpPr>
          <p:nvPr/>
        </p:nvGrpSpPr>
        <p:grpSpPr bwMode="auto">
          <a:xfrm>
            <a:off x="742950" y="3316288"/>
            <a:ext cx="2466975" cy="1233487"/>
            <a:chOff x="885" y="2120"/>
            <a:chExt cx="1554" cy="777"/>
          </a:xfrm>
        </p:grpSpPr>
        <p:sp>
          <p:nvSpPr>
            <p:cNvPr id="27674" name="Line 6"/>
            <p:cNvSpPr>
              <a:spLocks noChangeShapeType="1"/>
            </p:cNvSpPr>
            <p:nvPr/>
          </p:nvSpPr>
          <p:spPr bwMode="auto">
            <a:xfrm flipH="1" flipV="1">
              <a:off x="889" y="2288"/>
              <a:ext cx="4" cy="475"/>
            </a:xfrm>
            <a:prstGeom prst="line">
              <a:avLst/>
            </a:prstGeom>
            <a:noFill/>
            <a:ln w="38100">
              <a:solidFill>
                <a:srgbClr val="0066FF"/>
              </a:solidFill>
              <a:round/>
              <a:headEnd/>
              <a:tailEnd type="triangle" w="med" len="med"/>
            </a:ln>
          </p:spPr>
          <p:txBody>
            <a:bodyPr wrap="none" anchor="ctr"/>
            <a:lstStyle/>
            <a:p>
              <a:endParaRPr lang="en-AU"/>
            </a:p>
          </p:txBody>
        </p:sp>
        <p:sp>
          <p:nvSpPr>
            <p:cNvPr id="27675" name="Line 7"/>
            <p:cNvSpPr>
              <a:spLocks noChangeShapeType="1"/>
            </p:cNvSpPr>
            <p:nvPr/>
          </p:nvSpPr>
          <p:spPr bwMode="auto">
            <a:xfrm>
              <a:off x="885" y="2780"/>
              <a:ext cx="1152" cy="0"/>
            </a:xfrm>
            <a:prstGeom prst="line">
              <a:avLst/>
            </a:prstGeom>
            <a:noFill/>
            <a:ln w="38100">
              <a:solidFill>
                <a:srgbClr val="CC0000"/>
              </a:solidFill>
              <a:round/>
              <a:headEnd/>
              <a:tailEnd type="triangle" w="med" len="med"/>
            </a:ln>
          </p:spPr>
          <p:txBody>
            <a:bodyPr wrap="none" anchor="ctr"/>
            <a:lstStyle/>
            <a:p>
              <a:endParaRPr lang="en-AU"/>
            </a:p>
          </p:txBody>
        </p:sp>
        <p:sp>
          <p:nvSpPr>
            <p:cNvPr id="27676" name="Text Box 8"/>
            <p:cNvSpPr txBox="1">
              <a:spLocks noChangeArrowheads="1"/>
            </p:cNvSpPr>
            <p:nvPr/>
          </p:nvSpPr>
          <p:spPr bwMode="auto">
            <a:xfrm>
              <a:off x="934" y="2120"/>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27677" name="Text Box 9"/>
            <p:cNvSpPr txBox="1">
              <a:spLocks noChangeArrowheads="1"/>
            </p:cNvSpPr>
            <p:nvPr/>
          </p:nvSpPr>
          <p:spPr bwMode="auto">
            <a:xfrm>
              <a:off x="2081" y="2672"/>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grpSp>
      <p:grpSp>
        <p:nvGrpSpPr>
          <p:cNvPr id="3" name="Group 10"/>
          <p:cNvGrpSpPr>
            <a:grpSpLocks/>
          </p:cNvGrpSpPr>
          <p:nvPr/>
        </p:nvGrpSpPr>
        <p:grpSpPr bwMode="auto">
          <a:xfrm rot="-2981154">
            <a:off x="3474244" y="2553494"/>
            <a:ext cx="2466975" cy="1233487"/>
            <a:chOff x="885" y="2120"/>
            <a:chExt cx="1554" cy="777"/>
          </a:xfrm>
        </p:grpSpPr>
        <p:sp>
          <p:nvSpPr>
            <p:cNvPr id="27670" name="Line 11"/>
            <p:cNvSpPr>
              <a:spLocks noChangeShapeType="1"/>
            </p:cNvSpPr>
            <p:nvPr/>
          </p:nvSpPr>
          <p:spPr bwMode="auto">
            <a:xfrm flipH="1" flipV="1">
              <a:off x="889" y="2288"/>
              <a:ext cx="4" cy="475"/>
            </a:xfrm>
            <a:prstGeom prst="line">
              <a:avLst/>
            </a:prstGeom>
            <a:noFill/>
            <a:ln w="38100">
              <a:solidFill>
                <a:srgbClr val="0066FF"/>
              </a:solidFill>
              <a:round/>
              <a:headEnd/>
              <a:tailEnd type="triangle" w="med" len="med"/>
            </a:ln>
          </p:spPr>
          <p:txBody>
            <a:bodyPr wrap="none" anchor="ctr"/>
            <a:lstStyle/>
            <a:p>
              <a:endParaRPr lang="en-AU"/>
            </a:p>
          </p:txBody>
        </p:sp>
        <p:sp>
          <p:nvSpPr>
            <p:cNvPr id="27671" name="Line 12"/>
            <p:cNvSpPr>
              <a:spLocks noChangeShapeType="1"/>
            </p:cNvSpPr>
            <p:nvPr/>
          </p:nvSpPr>
          <p:spPr bwMode="auto">
            <a:xfrm>
              <a:off x="885" y="2780"/>
              <a:ext cx="1152" cy="0"/>
            </a:xfrm>
            <a:prstGeom prst="line">
              <a:avLst/>
            </a:prstGeom>
            <a:noFill/>
            <a:ln w="38100">
              <a:solidFill>
                <a:srgbClr val="CC0000"/>
              </a:solidFill>
              <a:round/>
              <a:headEnd/>
              <a:tailEnd type="triangle" w="med" len="med"/>
            </a:ln>
          </p:spPr>
          <p:txBody>
            <a:bodyPr wrap="none" anchor="ctr"/>
            <a:lstStyle/>
            <a:p>
              <a:endParaRPr lang="en-AU"/>
            </a:p>
          </p:txBody>
        </p:sp>
        <p:sp>
          <p:nvSpPr>
            <p:cNvPr id="27672" name="Text Box 13"/>
            <p:cNvSpPr txBox="1">
              <a:spLocks noChangeArrowheads="1"/>
            </p:cNvSpPr>
            <p:nvPr/>
          </p:nvSpPr>
          <p:spPr bwMode="auto">
            <a:xfrm>
              <a:off x="934" y="2120"/>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27673" name="Text Box 14"/>
            <p:cNvSpPr txBox="1">
              <a:spLocks noChangeArrowheads="1"/>
            </p:cNvSpPr>
            <p:nvPr/>
          </p:nvSpPr>
          <p:spPr bwMode="auto">
            <a:xfrm>
              <a:off x="2081" y="2672"/>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grpSp>
      <p:grpSp>
        <p:nvGrpSpPr>
          <p:cNvPr id="4" name="Group 15"/>
          <p:cNvGrpSpPr>
            <a:grpSpLocks/>
          </p:cNvGrpSpPr>
          <p:nvPr/>
        </p:nvGrpSpPr>
        <p:grpSpPr bwMode="auto">
          <a:xfrm rot="2950323">
            <a:off x="6446044" y="4383882"/>
            <a:ext cx="2466975" cy="1233487"/>
            <a:chOff x="885" y="2120"/>
            <a:chExt cx="1554" cy="777"/>
          </a:xfrm>
        </p:grpSpPr>
        <p:sp>
          <p:nvSpPr>
            <p:cNvPr id="27666" name="Line 16"/>
            <p:cNvSpPr>
              <a:spLocks noChangeShapeType="1"/>
            </p:cNvSpPr>
            <p:nvPr/>
          </p:nvSpPr>
          <p:spPr bwMode="auto">
            <a:xfrm flipH="1" flipV="1">
              <a:off x="889" y="2288"/>
              <a:ext cx="4" cy="475"/>
            </a:xfrm>
            <a:prstGeom prst="line">
              <a:avLst/>
            </a:prstGeom>
            <a:noFill/>
            <a:ln w="38100">
              <a:solidFill>
                <a:srgbClr val="0066FF"/>
              </a:solidFill>
              <a:round/>
              <a:headEnd/>
              <a:tailEnd type="triangle" w="med" len="med"/>
            </a:ln>
          </p:spPr>
          <p:txBody>
            <a:bodyPr wrap="none" anchor="ctr"/>
            <a:lstStyle/>
            <a:p>
              <a:endParaRPr lang="en-AU"/>
            </a:p>
          </p:txBody>
        </p:sp>
        <p:sp>
          <p:nvSpPr>
            <p:cNvPr id="27667" name="Line 17"/>
            <p:cNvSpPr>
              <a:spLocks noChangeShapeType="1"/>
            </p:cNvSpPr>
            <p:nvPr/>
          </p:nvSpPr>
          <p:spPr bwMode="auto">
            <a:xfrm>
              <a:off x="885" y="2780"/>
              <a:ext cx="1152" cy="0"/>
            </a:xfrm>
            <a:prstGeom prst="line">
              <a:avLst/>
            </a:prstGeom>
            <a:noFill/>
            <a:ln w="38100">
              <a:solidFill>
                <a:srgbClr val="CC0000"/>
              </a:solidFill>
              <a:round/>
              <a:headEnd/>
              <a:tailEnd type="triangle" w="med" len="med"/>
            </a:ln>
          </p:spPr>
          <p:txBody>
            <a:bodyPr wrap="none" anchor="ctr"/>
            <a:lstStyle/>
            <a:p>
              <a:endParaRPr lang="en-AU"/>
            </a:p>
          </p:txBody>
        </p:sp>
        <p:sp>
          <p:nvSpPr>
            <p:cNvPr id="27668" name="Text Box 18"/>
            <p:cNvSpPr txBox="1">
              <a:spLocks noChangeArrowheads="1"/>
            </p:cNvSpPr>
            <p:nvPr/>
          </p:nvSpPr>
          <p:spPr bwMode="auto">
            <a:xfrm>
              <a:off x="934" y="2120"/>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I</a:t>
              </a:r>
            </a:p>
          </p:txBody>
        </p:sp>
        <p:sp>
          <p:nvSpPr>
            <p:cNvPr id="27669" name="Text Box 19"/>
            <p:cNvSpPr txBox="1">
              <a:spLocks noChangeArrowheads="1"/>
            </p:cNvSpPr>
            <p:nvPr/>
          </p:nvSpPr>
          <p:spPr bwMode="auto">
            <a:xfrm>
              <a:off x="2081" y="2672"/>
              <a:ext cx="358" cy="225"/>
            </a:xfrm>
            <a:prstGeom prst="rect">
              <a:avLst/>
            </a:prstGeom>
            <a:noFill/>
            <a:ln w="12700" algn="ctr">
              <a:noFill/>
              <a:miter lim="800000"/>
              <a:headEnd/>
              <a:tailEnd/>
            </a:ln>
          </p:spPr>
          <p:txBody>
            <a:bodyPr>
              <a:spAutoFit/>
            </a:bodyPr>
            <a:lstStyle/>
            <a:p>
              <a:pPr algn="ctr">
                <a:lnSpc>
                  <a:spcPct val="87000"/>
                </a:lnSpc>
                <a:spcBef>
                  <a:spcPct val="50000"/>
                </a:spcBef>
              </a:pPr>
              <a:r>
                <a:rPr lang="en-AU" sz="2000" u="sng">
                  <a:solidFill>
                    <a:schemeClr val="tx2"/>
                  </a:solidFill>
                  <a:latin typeface="Verdana" pitchFamily="34" charset="0"/>
                </a:rPr>
                <a:t>V</a:t>
              </a:r>
            </a:p>
          </p:txBody>
        </p:sp>
      </p:grpSp>
      <p:sp>
        <p:nvSpPr>
          <p:cNvPr id="27656" name="Line 20"/>
          <p:cNvSpPr>
            <a:spLocks noChangeShapeType="1"/>
          </p:cNvSpPr>
          <p:nvPr/>
        </p:nvSpPr>
        <p:spPr bwMode="auto">
          <a:xfrm>
            <a:off x="755650" y="2919413"/>
            <a:ext cx="0" cy="2755900"/>
          </a:xfrm>
          <a:prstGeom prst="line">
            <a:avLst/>
          </a:prstGeom>
          <a:noFill/>
          <a:ln w="12700">
            <a:solidFill>
              <a:srgbClr val="0066FF"/>
            </a:solidFill>
            <a:prstDash val="dash"/>
            <a:round/>
            <a:headEnd/>
            <a:tailEnd/>
          </a:ln>
        </p:spPr>
        <p:txBody>
          <a:bodyPr wrap="none" anchor="ctr"/>
          <a:lstStyle/>
          <a:p>
            <a:endParaRPr lang="en-AU"/>
          </a:p>
        </p:txBody>
      </p:sp>
      <p:sp>
        <p:nvSpPr>
          <p:cNvPr id="27657" name="Line 21"/>
          <p:cNvSpPr>
            <a:spLocks noChangeShapeType="1"/>
          </p:cNvSpPr>
          <p:nvPr/>
        </p:nvSpPr>
        <p:spPr bwMode="auto">
          <a:xfrm>
            <a:off x="4244975" y="3001963"/>
            <a:ext cx="0" cy="2755900"/>
          </a:xfrm>
          <a:prstGeom prst="line">
            <a:avLst/>
          </a:prstGeom>
          <a:noFill/>
          <a:ln w="12700">
            <a:solidFill>
              <a:srgbClr val="0066FF"/>
            </a:solidFill>
            <a:prstDash val="dash"/>
            <a:round/>
            <a:headEnd/>
            <a:tailEnd/>
          </a:ln>
        </p:spPr>
        <p:txBody>
          <a:bodyPr wrap="none" anchor="ctr"/>
          <a:lstStyle/>
          <a:p>
            <a:endParaRPr lang="en-AU"/>
          </a:p>
        </p:txBody>
      </p:sp>
      <p:sp>
        <p:nvSpPr>
          <p:cNvPr id="27658" name="Line 22"/>
          <p:cNvSpPr>
            <a:spLocks noChangeShapeType="1"/>
          </p:cNvSpPr>
          <p:nvPr/>
        </p:nvSpPr>
        <p:spPr bwMode="auto">
          <a:xfrm>
            <a:off x="6537325" y="3108325"/>
            <a:ext cx="0" cy="2755900"/>
          </a:xfrm>
          <a:prstGeom prst="line">
            <a:avLst/>
          </a:prstGeom>
          <a:noFill/>
          <a:ln w="12700">
            <a:solidFill>
              <a:srgbClr val="0066FF"/>
            </a:solidFill>
            <a:prstDash val="dash"/>
            <a:round/>
            <a:headEnd/>
            <a:tailEnd/>
          </a:ln>
        </p:spPr>
        <p:txBody>
          <a:bodyPr wrap="none" anchor="ctr"/>
          <a:lstStyle/>
          <a:p>
            <a:endParaRPr lang="en-AU"/>
          </a:p>
        </p:txBody>
      </p:sp>
      <p:sp>
        <p:nvSpPr>
          <p:cNvPr id="27659" name="Line 23"/>
          <p:cNvSpPr>
            <a:spLocks noChangeShapeType="1"/>
          </p:cNvSpPr>
          <p:nvPr/>
        </p:nvSpPr>
        <p:spPr bwMode="auto">
          <a:xfrm>
            <a:off x="277813" y="4362450"/>
            <a:ext cx="2968625" cy="0"/>
          </a:xfrm>
          <a:prstGeom prst="line">
            <a:avLst/>
          </a:prstGeom>
          <a:noFill/>
          <a:ln w="12700">
            <a:solidFill>
              <a:srgbClr val="0066FF"/>
            </a:solidFill>
            <a:prstDash val="dash"/>
            <a:round/>
            <a:headEnd/>
            <a:tailEnd/>
          </a:ln>
        </p:spPr>
        <p:txBody>
          <a:bodyPr wrap="none" anchor="ctr"/>
          <a:lstStyle/>
          <a:p>
            <a:endParaRPr lang="en-AU"/>
          </a:p>
        </p:txBody>
      </p:sp>
      <p:sp>
        <p:nvSpPr>
          <p:cNvPr id="27660" name="Line 24"/>
          <p:cNvSpPr>
            <a:spLocks noChangeShapeType="1"/>
          </p:cNvSpPr>
          <p:nvPr/>
        </p:nvSpPr>
        <p:spPr bwMode="auto">
          <a:xfrm>
            <a:off x="3475038" y="4367213"/>
            <a:ext cx="2968625" cy="0"/>
          </a:xfrm>
          <a:prstGeom prst="line">
            <a:avLst/>
          </a:prstGeom>
          <a:noFill/>
          <a:ln w="12700">
            <a:solidFill>
              <a:srgbClr val="0066FF"/>
            </a:solidFill>
            <a:prstDash val="dash"/>
            <a:round/>
            <a:headEnd/>
            <a:tailEnd/>
          </a:ln>
        </p:spPr>
        <p:txBody>
          <a:bodyPr wrap="none" anchor="ctr"/>
          <a:lstStyle/>
          <a:p>
            <a:endParaRPr lang="en-AU"/>
          </a:p>
        </p:txBody>
      </p:sp>
      <p:sp>
        <p:nvSpPr>
          <p:cNvPr id="27661" name="Line 25"/>
          <p:cNvSpPr>
            <a:spLocks noChangeShapeType="1"/>
          </p:cNvSpPr>
          <p:nvPr/>
        </p:nvSpPr>
        <p:spPr bwMode="auto">
          <a:xfrm>
            <a:off x="5848350" y="4365625"/>
            <a:ext cx="2968625" cy="0"/>
          </a:xfrm>
          <a:prstGeom prst="line">
            <a:avLst/>
          </a:prstGeom>
          <a:noFill/>
          <a:ln w="12700">
            <a:solidFill>
              <a:srgbClr val="0066FF"/>
            </a:solidFill>
            <a:prstDash val="dash"/>
            <a:round/>
            <a:headEnd/>
            <a:tailEnd/>
          </a:ln>
        </p:spPr>
        <p:txBody>
          <a:bodyPr wrap="none" anchor="ctr"/>
          <a:lstStyle/>
          <a:p>
            <a:endParaRPr lang="en-AU"/>
          </a:p>
        </p:txBody>
      </p:sp>
      <p:sp>
        <p:nvSpPr>
          <p:cNvPr id="27662" name="Text Box 26"/>
          <p:cNvSpPr txBox="1">
            <a:spLocks noChangeArrowheads="1"/>
          </p:cNvSpPr>
          <p:nvPr/>
        </p:nvSpPr>
        <p:spPr bwMode="auto">
          <a:xfrm>
            <a:off x="728663" y="3963988"/>
            <a:ext cx="781050" cy="331787"/>
          </a:xfrm>
          <a:prstGeom prst="rect">
            <a:avLst/>
          </a:prstGeom>
          <a:noFill/>
          <a:ln w="12700" algn="ctr">
            <a:noFill/>
            <a:miter lim="800000"/>
            <a:headEnd/>
            <a:tailEnd/>
          </a:ln>
        </p:spPr>
        <p:txBody>
          <a:bodyPr>
            <a:spAutoFit/>
          </a:bodyPr>
          <a:lstStyle/>
          <a:p>
            <a:pPr algn="ctr">
              <a:lnSpc>
                <a:spcPct val="87000"/>
              </a:lnSpc>
              <a:spcBef>
                <a:spcPct val="50000"/>
              </a:spcBef>
            </a:pPr>
            <a:r>
              <a:rPr lang="en-AU">
                <a:solidFill>
                  <a:schemeClr val="tx2"/>
                </a:solidFill>
                <a:latin typeface="Verdana" pitchFamily="34" charset="0"/>
              </a:rPr>
              <a:t>90</a:t>
            </a:r>
            <a:r>
              <a:rPr lang="en-AU" baseline="30000">
                <a:solidFill>
                  <a:schemeClr val="tx2"/>
                </a:solidFill>
                <a:latin typeface="Verdana" pitchFamily="34" charset="0"/>
              </a:rPr>
              <a:t>0</a:t>
            </a:r>
          </a:p>
        </p:txBody>
      </p:sp>
      <p:sp>
        <p:nvSpPr>
          <p:cNvPr id="27663" name="Text Box 27"/>
          <p:cNvSpPr txBox="1">
            <a:spLocks noChangeArrowheads="1"/>
          </p:cNvSpPr>
          <p:nvPr/>
        </p:nvSpPr>
        <p:spPr bwMode="auto">
          <a:xfrm>
            <a:off x="3829050" y="3832225"/>
            <a:ext cx="781050" cy="331788"/>
          </a:xfrm>
          <a:prstGeom prst="rect">
            <a:avLst/>
          </a:prstGeom>
          <a:noFill/>
          <a:ln w="12700" algn="ctr">
            <a:noFill/>
            <a:miter lim="800000"/>
            <a:headEnd/>
            <a:tailEnd/>
          </a:ln>
        </p:spPr>
        <p:txBody>
          <a:bodyPr>
            <a:spAutoFit/>
          </a:bodyPr>
          <a:lstStyle/>
          <a:p>
            <a:pPr algn="ctr">
              <a:lnSpc>
                <a:spcPct val="87000"/>
              </a:lnSpc>
              <a:spcBef>
                <a:spcPct val="50000"/>
              </a:spcBef>
            </a:pPr>
            <a:r>
              <a:rPr lang="en-AU">
                <a:solidFill>
                  <a:schemeClr val="tx2"/>
                </a:solidFill>
                <a:latin typeface="Verdana" pitchFamily="34" charset="0"/>
              </a:rPr>
              <a:t>90</a:t>
            </a:r>
            <a:r>
              <a:rPr lang="en-AU" baseline="30000">
                <a:solidFill>
                  <a:schemeClr val="tx2"/>
                </a:solidFill>
                <a:latin typeface="Verdana" pitchFamily="34" charset="0"/>
              </a:rPr>
              <a:t>0</a:t>
            </a:r>
          </a:p>
        </p:txBody>
      </p:sp>
      <p:sp>
        <p:nvSpPr>
          <p:cNvPr id="27664" name="Text Box 28"/>
          <p:cNvSpPr txBox="1">
            <a:spLocks noChangeArrowheads="1"/>
          </p:cNvSpPr>
          <p:nvPr/>
        </p:nvSpPr>
        <p:spPr bwMode="auto">
          <a:xfrm>
            <a:off x="6653213" y="4229100"/>
            <a:ext cx="781050" cy="331788"/>
          </a:xfrm>
          <a:prstGeom prst="rect">
            <a:avLst/>
          </a:prstGeom>
          <a:noFill/>
          <a:ln w="12700" algn="ctr">
            <a:noFill/>
            <a:miter lim="800000"/>
            <a:headEnd/>
            <a:tailEnd/>
          </a:ln>
        </p:spPr>
        <p:txBody>
          <a:bodyPr>
            <a:spAutoFit/>
          </a:bodyPr>
          <a:lstStyle/>
          <a:p>
            <a:pPr algn="ctr">
              <a:lnSpc>
                <a:spcPct val="87000"/>
              </a:lnSpc>
              <a:spcBef>
                <a:spcPct val="50000"/>
              </a:spcBef>
            </a:pPr>
            <a:r>
              <a:rPr lang="en-AU">
                <a:solidFill>
                  <a:schemeClr val="tx2"/>
                </a:solidFill>
                <a:latin typeface="Verdana" pitchFamily="34" charset="0"/>
              </a:rPr>
              <a:t>90</a:t>
            </a:r>
            <a:r>
              <a:rPr lang="en-AU" baseline="30000">
                <a:solidFill>
                  <a:schemeClr val="tx2"/>
                </a:solidFill>
                <a:latin typeface="Verdana" pitchFamily="34" charset="0"/>
              </a:rPr>
              <a:t>0</a:t>
            </a:r>
          </a:p>
        </p:txBody>
      </p:sp>
      <p:sp>
        <p:nvSpPr>
          <p:cNvPr id="29" name="Slide Number Placeholder 28"/>
          <p:cNvSpPr>
            <a:spLocks noGrp="1"/>
          </p:cNvSpPr>
          <p:nvPr>
            <p:ph type="sldNum" sz="quarter" idx="12"/>
          </p:nvPr>
        </p:nvSpPr>
        <p:spPr/>
        <p:txBody>
          <a:bodyPr/>
          <a:lstStyle/>
          <a:p>
            <a:pPr>
              <a:defRPr/>
            </a:pPr>
            <a:fld id="{02E4AD68-6EA7-4295-BA12-608A3B00EFF4}" type="slidenum">
              <a:rPr lang="en-US" smtClean="0"/>
              <a:pPr>
                <a:defRPr/>
              </a:pPr>
              <a:t>6</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88EFE3-EAD5-4B65-9E70-D9B9A14678D4}"/>
                  </a:ext>
                </a:extLst>
              </p14:cNvPr>
              <p14:cNvContentPartPr/>
              <p14:nvPr/>
            </p14:nvContentPartPr>
            <p14:xfrm>
              <a:off x="264600" y="2896848"/>
              <a:ext cx="1382040" cy="56520"/>
            </p14:xfrm>
          </p:contentPart>
        </mc:Choice>
        <mc:Fallback xmlns="">
          <p:pic>
            <p:nvPicPr>
              <p:cNvPr id="5" name="Ink 4">
                <a:extLst>
                  <a:ext uri="{FF2B5EF4-FFF2-40B4-BE49-F238E27FC236}">
                    <a16:creationId xmlns:a16="http://schemas.microsoft.com/office/drawing/2014/main" id="{7388EFE3-EAD5-4B65-9E70-D9B9A14678D4}"/>
                  </a:ext>
                </a:extLst>
              </p:cNvPr>
              <p:cNvPicPr/>
              <p:nvPr/>
            </p:nvPicPr>
            <p:blipFill>
              <a:blip r:embed="rId4"/>
              <a:stretch>
                <a:fillRect/>
              </a:stretch>
            </p:blipFill>
            <p:spPr>
              <a:xfrm>
                <a:off x="255960" y="2887848"/>
                <a:ext cx="1399680" cy="74160"/>
              </a:xfrm>
              <a:prstGeom prst="rect">
                <a:avLst/>
              </a:prstGeom>
            </p:spPr>
          </p:pic>
        </mc:Fallback>
      </mc:AlternateContent>
    </p:spTree>
  </p:cSld>
  <p:clrMapOvr>
    <a:masterClrMapping/>
  </p:clrMapOvr>
  <p:transition spd="slow" advTm="5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500063" y="744538"/>
            <a:ext cx="7759700" cy="684212"/>
          </a:xfrm>
        </p:spPr>
        <p:txBody>
          <a:bodyPr/>
          <a:lstStyle/>
          <a:p>
            <a:r>
              <a:rPr lang="en-AU"/>
              <a:t>Example 1</a:t>
            </a:r>
          </a:p>
        </p:txBody>
      </p:sp>
      <p:pic>
        <p:nvPicPr>
          <p:cNvPr id="28675" name="Picture 3"/>
          <p:cNvPicPr>
            <a:picLocks noGrp="1" noChangeAspect="1" noChangeArrowheads="1"/>
          </p:cNvPicPr>
          <p:nvPr>
            <p:ph idx="1"/>
          </p:nvPr>
        </p:nvPicPr>
        <p:blipFill>
          <a:blip r:embed="rId2"/>
          <a:srcRect/>
          <a:stretch>
            <a:fillRect/>
          </a:stretch>
        </p:blipFill>
        <p:spPr>
          <a:xfrm>
            <a:off x="642938" y="2071688"/>
            <a:ext cx="2981325" cy="2543175"/>
          </a:xfrm>
        </p:spPr>
      </p:pic>
      <p:pic>
        <p:nvPicPr>
          <p:cNvPr id="28676" name="Picture 4"/>
          <p:cNvPicPr>
            <a:picLocks noChangeAspect="1" noChangeArrowheads="1"/>
          </p:cNvPicPr>
          <p:nvPr/>
        </p:nvPicPr>
        <p:blipFill>
          <a:blip r:embed="rId3"/>
          <a:srcRect/>
          <a:stretch>
            <a:fillRect/>
          </a:stretch>
        </p:blipFill>
        <p:spPr bwMode="auto">
          <a:xfrm>
            <a:off x="500063" y="1428750"/>
            <a:ext cx="6562725" cy="647700"/>
          </a:xfrm>
          <a:prstGeom prst="rect">
            <a:avLst/>
          </a:prstGeom>
          <a:noFill/>
          <a:ln w="9525">
            <a:noFill/>
            <a:miter lim="800000"/>
            <a:headEnd/>
            <a:tailEnd/>
          </a:ln>
        </p:spPr>
      </p:pic>
      <p:pic>
        <p:nvPicPr>
          <p:cNvPr id="82949" name="Picture 5"/>
          <p:cNvPicPr>
            <a:picLocks noChangeAspect="1" noChangeArrowheads="1"/>
          </p:cNvPicPr>
          <p:nvPr/>
        </p:nvPicPr>
        <p:blipFill>
          <a:blip r:embed="rId4"/>
          <a:srcRect/>
          <a:stretch>
            <a:fillRect/>
          </a:stretch>
        </p:blipFill>
        <p:spPr bwMode="auto">
          <a:xfrm>
            <a:off x="0" y="4614863"/>
            <a:ext cx="6334125" cy="1390650"/>
          </a:xfrm>
          <a:prstGeom prst="rect">
            <a:avLst/>
          </a:prstGeom>
          <a:noFill/>
          <a:ln w="9525">
            <a:noFill/>
            <a:miter lim="800000"/>
            <a:headEnd/>
            <a:tailEnd/>
          </a:ln>
        </p:spPr>
      </p:pic>
      <p:pic>
        <p:nvPicPr>
          <p:cNvPr id="82950" name="Picture 6"/>
          <p:cNvPicPr>
            <a:picLocks noChangeAspect="1" noChangeArrowheads="1"/>
          </p:cNvPicPr>
          <p:nvPr/>
        </p:nvPicPr>
        <p:blipFill>
          <a:blip r:embed="rId5"/>
          <a:srcRect/>
          <a:stretch>
            <a:fillRect/>
          </a:stretch>
        </p:blipFill>
        <p:spPr bwMode="auto">
          <a:xfrm>
            <a:off x="4695825" y="1598613"/>
            <a:ext cx="4086225" cy="288607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8F7C7191-714A-492A-9CEE-33BC9CF5DFB6}" type="slidenum">
              <a:rPr lang="en-US" smtClean="0"/>
              <a:pPr>
                <a:defRPr/>
              </a:pPr>
              <a:t>7</a:t>
            </a:fld>
            <a:endParaRPr lang="en-US"/>
          </a:p>
        </p:txBody>
      </p: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67386C19-DFC6-4F6A-96CB-9CC4B06ADF14}"/>
                  </a:ext>
                </a:extLst>
              </p14:cNvPr>
              <p14:cNvContentPartPr/>
              <p14:nvPr/>
            </p14:nvContentPartPr>
            <p14:xfrm>
              <a:off x="4338480" y="4182640"/>
              <a:ext cx="3069360" cy="1047240"/>
            </p14:xfrm>
          </p:contentPart>
        </mc:Choice>
        <mc:Fallback xmlns="">
          <p:pic>
            <p:nvPicPr>
              <p:cNvPr id="13" name="Ink 12">
                <a:extLst>
                  <a:ext uri="{FF2B5EF4-FFF2-40B4-BE49-F238E27FC236}">
                    <a16:creationId xmlns:a16="http://schemas.microsoft.com/office/drawing/2014/main" id="{67386C19-DFC6-4F6A-96CB-9CC4B06ADF14}"/>
                  </a:ext>
                </a:extLst>
              </p:cNvPr>
              <p:cNvPicPr/>
              <p:nvPr/>
            </p:nvPicPr>
            <p:blipFill>
              <a:blip r:embed="rId7"/>
              <a:stretch>
                <a:fillRect/>
              </a:stretch>
            </p:blipFill>
            <p:spPr>
              <a:xfrm>
                <a:off x="4329480" y="4174000"/>
                <a:ext cx="3087000" cy="1064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A8E37318-E361-4C7F-9613-670DCA9D6D4C}"/>
                  </a:ext>
                </a:extLst>
              </p14:cNvPr>
              <p14:cNvContentPartPr/>
              <p14:nvPr/>
            </p14:nvContentPartPr>
            <p14:xfrm>
              <a:off x="1584480" y="5975440"/>
              <a:ext cx="2522520" cy="671760"/>
            </p14:xfrm>
          </p:contentPart>
        </mc:Choice>
        <mc:Fallback xmlns="">
          <p:pic>
            <p:nvPicPr>
              <p:cNvPr id="24" name="Ink 23">
                <a:extLst>
                  <a:ext uri="{FF2B5EF4-FFF2-40B4-BE49-F238E27FC236}">
                    <a16:creationId xmlns:a16="http://schemas.microsoft.com/office/drawing/2014/main" id="{A8E37318-E361-4C7F-9613-670DCA9D6D4C}"/>
                  </a:ext>
                </a:extLst>
              </p:cNvPr>
              <p:cNvPicPr/>
              <p:nvPr/>
            </p:nvPicPr>
            <p:blipFill>
              <a:blip r:embed="rId9"/>
              <a:stretch>
                <a:fillRect/>
              </a:stretch>
            </p:blipFill>
            <p:spPr>
              <a:xfrm>
                <a:off x="1575480" y="5966440"/>
                <a:ext cx="254016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CE598C17-CB2F-4F90-A7F2-912F02E702BE}"/>
                  </a:ext>
                </a:extLst>
              </p14:cNvPr>
              <p14:cNvContentPartPr/>
              <p14:nvPr/>
            </p14:nvContentPartPr>
            <p14:xfrm>
              <a:off x="1206011" y="4543036"/>
              <a:ext cx="449640" cy="336960"/>
            </p14:xfrm>
          </p:contentPart>
        </mc:Choice>
        <mc:Fallback xmlns="">
          <p:pic>
            <p:nvPicPr>
              <p:cNvPr id="2" name="Ink 1">
                <a:extLst>
                  <a:ext uri="{FF2B5EF4-FFF2-40B4-BE49-F238E27FC236}">
                    <a16:creationId xmlns:a16="http://schemas.microsoft.com/office/drawing/2014/main" id="{CE598C17-CB2F-4F90-A7F2-912F02E702BE}"/>
                  </a:ext>
                </a:extLst>
              </p:cNvPr>
              <p:cNvPicPr/>
              <p:nvPr/>
            </p:nvPicPr>
            <p:blipFill>
              <a:blip r:embed="rId11"/>
              <a:stretch>
                <a:fillRect/>
              </a:stretch>
            </p:blipFill>
            <p:spPr>
              <a:xfrm>
                <a:off x="1197371" y="4534036"/>
                <a:ext cx="46728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E2BA11C7-7B8D-4C03-8BE0-0BF0C0890FD7}"/>
                  </a:ext>
                </a:extLst>
              </p14:cNvPr>
              <p14:cNvContentPartPr/>
              <p14:nvPr/>
            </p14:nvContentPartPr>
            <p14:xfrm>
              <a:off x="6675851" y="5223076"/>
              <a:ext cx="2344320" cy="982080"/>
            </p14:xfrm>
          </p:contentPart>
        </mc:Choice>
        <mc:Fallback xmlns="">
          <p:pic>
            <p:nvPicPr>
              <p:cNvPr id="23" name="Ink 22">
                <a:extLst>
                  <a:ext uri="{FF2B5EF4-FFF2-40B4-BE49-F238E27FC236}">
                    <a16:creationId xmlns:a16="http://schemas.microsoft.com/office/drawing/2014/main" id="{E2BA11C7-7B8D-4C03-8BE0-0BF0C0890FD7}"/>
                  </a:ext>
                </a:extLst>
              </p:cNvPr>
              <p:cNvPicPr/>
              <p:nvPr/>
            </p:nvPicPr>
            <p:blipFill>
              <a:blip r:embed="rId13"/>
              <a:stretch>
                <a:fillRect/>
              </a:stretch>
            </p:blipFill>
            <p:spPr>
              <a:xfrm>
                <a:off x="6666850" y="5214436"/>
                <a:ext cx="2361963" cy="999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FFA70F50-52EA-431E-9F3E-A830DE7D36EF}"/>
                  </a:ext>
                </a:extLst>
              </p14:cNvPr>
              <p14:cNvContentPartPr/>
              <p14:nvPr/>
            </p14:nvContentPartPr>
            <p14:xfrm>
              <a:off x="1292411" y="3268276"/>
              <a:ext cx="808920" cy="10800"/>
            </p14:xfrm>
          </p:contentPart>
        </mc:Choice>
        <mc:Fallback xmlns="">
          <p:pic>
            <p:nvPicPr>
              <p:cNvPr id="26" name="Ink 25">
                <a:extLst>
                  <a:ext uri="{FF2B5EF4-FFF2-40B4-BE49-F238E27FC236}">
                    <a16:creationId xmlns:a16="http://schemas.microsoft.com/office/drawing/2014/main" id="{FFA70F50-52EA-431E-9F3E-A830DE7D36EF}"/>
                  </a:ext>
                </a:extLst>
              </p:cNvPr>
              <p:cNvPicPr/>
              <p:nvPr/>
            </p:nvPicPr>
            <p:blipFill>
              <a:blip r:embed="rId15"/>
              <a:stretch>
                <a:fillRect/>
              </a:stretch>
            </p:blipFill>
            <p:spPr>
              <a:xfrm>
                <a:off x="1283771" y="3259636"/>
                <a:ext cx="8265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B9735C82-0590-4E8B-8014-0509CBE36D64}"/>
                  </a:ext>
                </a:extLst>
              </p14:cNvPr>
              <p14:cNvContentPartPr/>
              <p14:nvPr/>
            </p14:nvContentPartPr>
            <p14:xfrm>
              <a:off x="2889011" y="4812676"/>
              <a:ext cx="3283560" cy="739440"/>
            </p14:xfrm>
          </p:contentPart>
        </mc:Choice>
        <mc:Fallback xmlns="">
          <p:pic>
            <p:nvPicPr>
              <p:cNvPr id="34" name="Ink 33">
                <a:extLst>
                  <a:ext uri="{FF2B5EF4-FFF2-40B4-BE49-F238E27FC236}">
                    <a16:creationId xmlns:a16="http://schemas.microsoft.com/office/drawing/2014/main" id="{B9735C82-0590-4E8B-8014-0509CBE36D64}"/>
                  </a:ext>
                </a:extLst>
              </p:cNvPr>
              <p:cNvPicPr/>
              <p:nvPr/>
            </p:nvPicPr>
            <p:blipFill>
              <a:blip r:embed="rId17"/>
              <a:stretch>
                <a:fillRect/>
              </a:stretch>
            </p:blipFill>
            <p:spPr>
              <a:xfrm>
                <a:off x="2880011" y="4803676"/>
                <a:ext cx="330120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1409C4AA-5EBD-4BE3-AAE7-4A428C0182E3}"/>
                  </a:ext>
                </a:extLst>
              </p14:cNvPr>
              <p14:cNvContentPartPr/>
              <p14:nvPr/>
            </p14:nvContentPartPr>
            <p14:xfrm>
              <a:off x="821891" y="5337916"/>
              <a:ext cx="214920" cy="129600"/>
            </p14:xfrm>
          </p:contentPart>
        </mc:Choice>
        <mc:Fallback xmlns="">
          <p:pic>
            <p:nvPicPr>
              <p:cNvPr id="37" name="Ink 36">
                <a:extLst>
                  <a:ext uri="{FF2B5EF4-FFF2-40B4-BE49-F238E27FC236}">
                    <a16:creationId xmlns:a16="http://schemas.microsoft.com/office/drawing/2014/main" id="{1409C4AA-5EBD-4BE3-AAE7-4A428C0182E3}"/>
                  </a:ext>
                </a:extLst>
              </p:cNvPr>
              <p:cNvPicPr/>
              <p:nvPr/>
            </p:nvPicPr>
            <p:blipFill>
              <a:blip r:embed="rId19"/>
              <a:stretch>
                <a:fillRect/>
              </a:stretch>
            </p:blipFill>
            <p:spPr>
              <a:xfrm>
                <a:off x="812891" y="5328941"/>
                <a:ext cx="232560" cy="14719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2D0BCBE0-36CA-47CA-95D8-22D0F7B0F68A}"/>
                  </a:ext>
                </a:extLst>
              </p14:cNvPr>
              <p14:cNvContentPartPr/>
              <p14:nvPr/>
            </p14:nvContentPartPr>
            <p14:xfrm>
              <a:off x="775811" y="4950556"/>
              <a:ext cx="215640" cy="64800"/>
            </p14:xfrm>
          </p:contentPart>
        </mc:Choice>
        <mc:Fallback xmlns="">
          <p:pic>
            <p:nvPicPr>
              <p:cNvPr id="40" name="Ink 39">
                <a:extLst>
                  <a:ext uri="{FF2B5EF4-FFF2-40B4-BE49-F238E27FC236}">
                    <a16:creationId xmlns:a16="http://schemas.microsoft.com/office/drawing/2014/main" id="{2D0BCBE0-36CA-47CA-95D8-22D0F7B0F68A}"/>
                  </a:ext>
                </a:extLst>
              </p:cNvPr>
              <p:cNvPicPr/>
              <p:nvPr/>
            </p:nvPicPr>
            <p:blipFill>
              <a:blip r:embed="rId21"/>
              <a:stretch>
                <a:fillRect/>
              </a:stretch>
            </p:blipFill>
            <p:spPr>
              <a:xfrm>
                <a:off x="766811" y="4941556"/>
                <a:ext cx="2332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9E7EF2DA-C03D-4D2A-AB96-1D48C5032408}"/>
                  </a:ext>
                </a:extLst>
              </p14:cNvPr>
              <p14:cNvContentPartPr/>
              <p14:nvPr/>
            </p14:nvContentPartPr>
            <p14:xfrm>
              <a:off x="2613611" y="5938756"/>
              <a:ext cx="1126800" cy="360"/>
            </p14:xfrm>
          </p:contentPart>
        </mc:Choice>
        <mc:Fallback xmlns="">
          <p:pic>
            <p:nvPicPr>
              <p:cNvPr id="41" name="Ink 40">
                <a:extLst>
                  <a:ext uri="{FF2B5EF4-FFF2-40B4-BE49-F238E27FC236}">
                    <a16:creationId xmlns:a16="http://schemas.microsoft.com/office/drawing/2014/main" id="{9E7EF2DA-C03D-4D2A-AB96-1D48C5032408}"/>
                  </a:ext>
                </a:extLst>
              </p:cNvPr>
              <p:cNvPicPr/>
              <p:nvPr/>
            </p:nvPicPr>
            <p:blipFill>
              <a:blip r:embed="rId23"/>
              <a:stretch>
                <a:fillRect/>
              </a:stretch>
            </p:blipFill>
            <p:spPr>
              <a:xfrm>
                <a:off x="2604971" y="5929756"/>
                <a:ext cx="114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7392F7CB-422B-40CB-BB5E-F731EC1D322A}"/>
                  </a:ext>
                </a:extLst>
              </p14:cNvPr>
              <p14:cNvContentPartPr/>
              <p14:nvPr/>
            </p14:nvContentPartPr>
            <p14:xfrm>
              <a:off x="-332989" y="2493196"/>
              <a:ext cx="360" cy="9360"/>
            </p14:xfrm>
          </p:contentPart>
        </mc:Choice>
        <mc:Fallback xmlns="">
          <p:pic>
            <p:nvPicPr>
              <p:cNvPr id="42" name="Ink 41">
                <a:extLst>
                  <a:ext uri="{FF2B5EF4-FFF2-40B4-BE49-F238E27FC236}">
                    <a16:creationId xmlns:a16="http://schemas.microsoft.com/office/drawing/2014/main" id="{7392F7CB-422B-40CB-BB5E-F731EC1D322A}"/>
                  </a:ext>
                </a:extLst>
              </p:cNvPr>
              <p:cNvPicPr/>
              <p:nvPr/>
            </p:nvPicPr>
            <p:blipFill>
              <a:blip r:embed="rId25"/>
              <a:stretch>
                <a:fillRect/>
              </a:stretch>
            </p:blipFill>
            <p:spPr>
              <a:xfrm>
                <a:off x="-341629" y="2484556"/>
                <a:ext cx="18000" cy="2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5" name="Ink 4">
                <a:extLst>
                  <a:ext uri="{FF2B5EF4-FFF2-40B4-BE49-F238E27FC236}">
                    <a16:creationId xmlns:a16="http://schemas.microsoft.com/office/drawing/2014/main" id="{826D3A19-3A77-4A19-9501-B29B04D5D5E9}"/>
                  </a:ext>
                </a:extLst>
              </p14:cNvPr>
              <p14:cNvContentPartPr/>
              <p14:nvPr/>
            </p14:nvContentPartPr>
            <p14:xfrm>
              <a:off x="3819720" y="264040"/>
              <a:ext cx="245160" cy="346680"/>
            </p14:xfrm>
          </p:contentPart>
        </mc:Choice>
        <mc:Fallback xmlns="">
          <p:pic>
            <p:nvPicPr>
              <p:cNvPr id="5" name="Ink 4">
                <a:extLst>
                  <a:ext uri="{FF2B5EF4-FFF2-40B4-BE49-F238E27FC236}">
                    <a16:creationId xmlns:a16="http://schemas.microsoft.com/office/drawing/2014/main" id="{826D3A19-3A77-4A19-9501-B29B04D5D5E9}"/>
                  </a:ext>
                </a:extLst>
              </p:cNvPr>
              <p:cNvPicPr/>
              <p:nvPr/>
            </p:nvPicPr>
            <p:blipFill>
              <a:blip r:embed="rId27"/>
              <a:stretch>
                <a:fillRect/>
              </a:stretch>
            </p:blipFill>
            <p:spPr>
              <a:xfrm>
                <a:off x="3802054" y="156040"/>
                <a:ext cx="280852"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 name="Ink 5">
                <a:extLst>
                  <a:ext uri="{FF2B5EF4-FFF2-40B4-BE49-F238E27FC236}">
                    <a16:creationId xmlns:a16="http://schemas.microsoft.com/office/drawing/2014/main" id="{B0FAB77A-70A1-49D8-B1EF-E9A6A9F258E8}"/>
                  </a:ext>
                </a:extLst>
              </p14:cNvPr>
              <p14:cNvContentPartPr/>
              <p14:nvPr/>
            </p14:nvContentPartPr>
            <p14:xfrm>
              <a:off x="4592280" y="140200"/>
              <a:ext cx="357480" cy="478800"/>
            </p14:xfrm>
          </p:contentPart>
        </mc:Choice>
        <mc:Fallback xmlns="">
          <p:pic>
            <p:nvPicPr>
              <p:cNvPr id="6" name="Ink 5">
                <a:extLst>
                  <a:ext uri="{FF2B5EF4-FFF2-40B4-BE49-F238E27FC236}">
                    <a16:creationId xmlns:a16="http://schemas.microsoft.com/office/drawing/2014/main" id="{B0FAB77A-70A1-49D8-B1EF-E9A6A9F258E8}"/>
                  </a:ext>
                </a:extLst>
              </p:cNvPr>
              <p:cNvPicPr/>
              <p:nvPr/>
            </p:nvPicPr>
            <p:blipFill>
              <a:blip r:embed="rId29"/>
              <a:stretch>
                <a:fillRect/>
              </a:stretch>
            </p:blipFill>
            <p:spPr>
              <a:xfrm>
                <a:off x="4556640" y="104200"/>
                <a:ext cx="42912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 name="Ink 11">
                <a:extLst>
                  <a:ext uri="{FF2B5EF4-FFF2-40B4-BE49-F238E27FC236}">
                    <a16:creationId xmlns:a16="http://schemas.microsoft.com/office/drawing/2014/main" id="{BF67DA93-EF16-4830-8506-DBE3537651AA}"/>
                  </a:ext>
                </a:extLst>
              </p14:cNvPr>
              <p14:cNvContentPartPr/>
              <p14:nvPr/>
            </p14:nvContentPartPr>
            <p14:xfrm>
              <a:off x="6017880" y="354760"/>
              <a:ext cx="28080" cy="249840"/>
            </p14:xfrm>
          </p:contentPart>
        </mc:Choice>
        <mc:Fallback xmlns="">
          <p:pic>
            <p:nvPicPr>
              <p:cNvPr id="12" name="Ink 11">
                <a:extLst>
                  <a:ext uri="{FF2B5EF4-FFF2-40B4-BE49-F238E27FC236}">
                    <a16:creationId xmlns:a16="http://schemas.microsoft.com/office/drawing/2014/main" id="{BF67DA93-EF16-4830-8506-DBE3537651AA}"/>
                  </a:ext>
                </a:extLst>
              </p:cNvPr>
              <p:cNvPicPr/>
              <p:nvPr/>
            </p:nvPicPr>
            <p:blipFill>
              <a:blip r:embed="rId31"/>
              <a:stretch>
                <a:fillRect/>
              </a:stretch>
            </p:blipFill>
            <p:spPr>
              <a:xfrm>
                <a:off x="5981880" y="319120"/>
                <a:ext cx="997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0913E7B8-BD69-46D7-8D35-1F182AD05C32}"/>
                  </a:ext>
                </a:extLst>
              </p14:cNvPr>
              <p14:cNvContentPartPr/>
              <p14:nvPr/>
            </p14:nvContentPartPr>
            <p14:xfrm>
              <a:off x="5154240" y="182680"/>
              <a:ext cx="660600" cy="389160"/>
            </p14:xfrm>
          </p:contentPart>
        </mc:Choice>
        <mc:Fallback xmlns="">
          <p:pic>
            <p:nvPicPr>
              <p:cNvPr id="21" name="Ink 20">
                <a:extLst>
                  <a:ext uri="{FF2B5EF4-FFF2-40B4-BE49-F238E27FC236}">
                    <a16:creationId xmlns:a16="http://schemas.microsoft.com/office/drawing/2014/main" id="{0913E7B8-BD69-46D7-8D35-1F182AD05C32}"/>
                  </a:ext>
                </a:extLst>
              </p:cNvPr>
              <p:cNvPicPr/>
              <p:nvPr/>
            </p:nvPicPr>
            <p:blipFill>
              <a:blip r:embed="rId33"/>
              <a:stretch>
                <a:fillRect/>
              </a:stretch>
            </p:blipFill>
            <p:spPr>
              <a:xfrm>
                <a:off x="5118240" y="147040"/>
                <a:ext cx="7322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4BFBD2A9-5898-4F9E-8BCB-2A8ED16D65EC}"/>
                  </a:ext>
                </a:extLst>
              </p14:cNvPr>
              <p14:cNvContentPartPr/>
              <p14:nvPr/>
            </p14:nvContentPartPr>
            <p14:xfrm>
              <a:off x="5738880" y="802600"/>
              <a:ext cx="184320" cy="534240"/>
            </p14:xfrm>
          </p:contentPart>
        </mc:Choice>
        <mc:Fallback xmlns="">
          <p:pic>
            <p:nvPicPr>
              <p:cNvPr id="29" name="Ink 28">
                <a:extLst>
                  <a:ext uri="{FF2B5EF4-FFF2-40B4-BE49-F238E27FC236}">
                    <a16:creationId xmlns:a16="http://schemas.microsoft.com/office/drawing/2014/main" id="{4BFBD2A9-5898-4F9E-8BCB-2A8ED16D65EC}"/>
                  </a:ext>
                </a:extLst>
              </p:cNvPr>
              <p:cNvPicPr/>
              <p:nvPr/>
            </p:nvPicPr>
            <p:blipFill>
              <a:blip r:embed="rId35"/>
              <a:stretch>
                <a:fillRect/>
              </a:stretch>
            </p:blipFill>
            <p:spPr>
              <a:xfrm>
                <a:off x="5703240" y="766600"/>
                <a:ext cx="25596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BB979E28-60F5-44C8-8F5E-288971F2470F}"/>
                  </a:ext>
                </a:extLst>
              </p14:cNvPr>
              <p14:cNvContentPartPr/>
              <p14:nvPr/>
            </p14:nvContentPartPr>
            <p14:xfrm>
              <a:off x="6248280" y="152080"/>
              <a:ext cx="1515600" cy="1240560"/>
            </p14:xfrm>
          </p:contentPart>
        </mc:Choice>
        <mc:Fallback xmlns="">
          <p:pic>
            <p:nvPicPr>
              <p:cNvPr id="31" name="Ink 30">
                <a:extLst>
                  <a:ext uri="{FF2B5EF4-FFF2-40B4-BE49-F238E27FC236}">
                    <a16:creationId xmlns:a16="http://schemas.microsoft.com/office/drawing/2014/main" id="{BB979E28-60F5-44C8-8F5E-288971F2470F}"/>
                  </a:ext>
                </a:extLst>
              </p:cNvPr>
              <p:cNvPicPr/>
              <p:nvPr/>
            </p:nvPicPr>
            <p:blipFill>
              <a:blip r:embed="rId37"/>
              <a:stretch>
                <a:fillRect/>
              </a:stretch>
            </p:blipFill>
            <p:spPr>
              <a:xfrm>
                <a:off x="6212640" y="116430"/>
                <a:ext cx="1587240" cy="1312221"/>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949"/>
                                        </p:tgtEl>
                                        <p:attrNameLst>
                                          <p:attrName>style.visibility</p:attrName>
                                        </p:attrNameLst>
                                      </p:cBhvr>
                                      <p:to>
                                        <p:strVal val="visible"/>
                                      </p:to>
                                    </p:set>
                                    <p:animEffect transition="in" filter="fade">
                                      <p:cBhvr>
                                        <p:cTn id="7" dur="2000"/>
                                        <p:tgtEl>
                                          <p:spTgt spid="829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950"/>
                                        </p:tgtEl>
                                        <p:attrNameLst>
                                          <p:attrName>style.visibility</p:attrName>
                                        </p:attrNameLst>
                                      </p:cBhvr>
                                      <p:to>
                                        <p:strVal val="visible"/>
                                      </p:to>
                                    </p:set>
                                    <p:animEffect transition="in" filter="fade">
                                      <p:cBhvr>
                                        <p:cTn id="12" dur="2000"/>
                                        <p:tgtEl>
                                          <p:spTgt spid="82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393700" y="744538"/>
            <a:ext cx="7759700" cy="684212"/>
          </a:xfrm>
        </p:spPr>
        <p:txBody>
          <a:bodyPr/>
          <a:lstStyle/>
          <a:p>
            <a:r>
              <a:rPr lang="en-AU"/>
              <a:t>Example 2</a:t>
            </a:r>
          </a:p>
        </p:txBody>
      </p:sp>
      <p:pic>
        <p:nvPicPr>
          <p:cNvPr id="83970" name="Picture 2"/>
          <p:cNvPicPr>
            <a:picLocks noGrp="1" noChangeAspect="1" noChangeArrowheads="1"/>
          </p:cNvPicPr>
          <p:nvPr>
            <p:ph idx="1"/>
          </p:nvPr>
        </p:nvPicPr>
        <p:blipFill>
          <a:blip r:embed="rId2"/>
          <a:srcRect/>
          <a:stretch>
            <a:fillRect/>
          </a:stretch>
        </p:blipFill>
        <p:spPr>
          <a:xfrm>
            <a:off x="357188" y="2000250"/>
            <a:ext cx="2190750" cy="2876550"/>
          </a:xfrm>
        </p:spPr>
      </p:pic>
      <p:pic>
        <p:nvPicPr>
          <p:cNvPr id="29700" name="Picture 3"/>
          <p:cNvPicPr>
            <a:picLocks noChangeAspect="1" noChangeArrowheads="1"/>
          </p:cNvPicPr>
          <p:nvPr/>
        </p:nvPicPr>
        <p:blipFill>
          <a:blip r:embed="rId3"/>
          <a:srcRect/>
          <a:stretch>
            <a:fillRect/>
          </a:stretch>
        </p:blipFill>
        <p:spPr bwMode="auto">
          <a:xfrm>
            <a:off x="642938" y="1428750"/>
            <a:ext cx="6553200" cy="590550"/>
          </a:xfrm>
          <a:prstGeom prst="rect">
            <a:avLst/>
          </a:prstGeom>
          <a:noFill/>
          <a:ln w="9525">
            <a:noFill/>
            <a:miter lim="800000"/>
            <a:headEnd/>
            <a:tailEnd/>
          </a:ln>
        </p:spPr>
      </p:pic>
      <p:pic>
        <p:nvPicPr>
          <p:cNvPr id="83972" name="Picture 4"/>
          <p:cNvPicPr>
            <a:picLocks noChangeAspect="1" noChangeArrowheads="1"/>
          </p:cNvPicPr>
          <p:nvPr/>
        </p:nvPicPr>
        <p:blipFill>
          <a:blip r:embed="rId4"/>
          <a:srcRect/>
          <a:stretch>
            <a:fillRect/>
          </a:stretch>
        </p:blipFill>
        <p:spPr bwMode="auto">
          <a:xfrm>
            <a:off x="714375" y="4929188"/>
            <a:ext cx="6591300" cy="1695450"/>
          </a:xfrm>
          <a:prstGeom prst="rect">
            <a:avLst/>
          </a:prstGeom>
          <a:noFill/>
          <a:ln w="9525">
            <a:noFill/>
            <a:miter lim="800000"/>
            <a:headEnd/>
            <a:tailEnd/>
          </a:ln>
        </p:spPr>
      </p:pic>
      <p:pic>
        <p:nvPicPr>
          <p:cNvPr id="83973" name="Picture 5"/>
          <p:cNvPicPr>
            <a:picLocks noChangeAspect="1" noChangeArrowheads="1"/>
          </p:cNvPicPr>
          <p:nvPr/>
        </p:nvPicPr>
        <p:blipFill>
          <a:blip r:embed="rId5"/>
          <a:srcRect/>
          <a:stretch>
            <a:fillRect/>
          </a:stretch>
        </p:blipFill>
        <p:spPr bwMode="auto">
          <a:xfrm>
            <a:off x="5143500" y="1857375"/>
            <a:ext cx="3422650" cy="3357563"/>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6BFD1572-328F-47F2-BC17-0581EC02153D}" type="slidenum">
              <a:rPr lang="en-US" smtClean="0"/>
              <a:pPr>
                <a:defRPr/>
              </a:pPr>
              <a:t>8</a:t>
            </a:fld>
            <a:endParaRPr lang="en-US"/>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AADDF9D-9F06-4BC3-A93D-49CA0DA802F1}"/>
                  </a:ext>
                </a:extLst>
              </p14:cNvPr>
              <p14:cNvContentPartPr/>
              <p14:nvPr/>
            </p14:nvContentPartPr>
            <p14:xfrm>
              <a:off x="4459080" y="4406920"/>
              <a:ext cx="1913760" cy="1233000"/>
            </p14:xfrm>
          </p:contentPart>
        </mc:Choice>
        <mc:Fallback xmlns="">
          <p:pic>
            <p:nvPicPr>
              <p:cNvPr id="4" name="Ink 3">
                <a:extLst>
                  <a:ext uri="{FF2B5EF4-FFF2-40B4-BE49-F238E27FC236}">
                    <a16:creationId xmlns:a16="http://schemas.microsoft.com/office/drawing/2014/main" id="{0AADDF9D-9F06-4BC3-A93D-49CA0DA802F1}"/>
                  </a:ext>
                </a:extLst>
              </p:cNvPr>
              <p:cNvPicPr/>
              <p:nvPr/>
            </p:nvPicPr>
            <p:blipFill>
              <a:blip r:embed="rId7"/>
              <a:stretch>
                <a:fillRect/>
              </a:stretch>
            </p:blipFill>
            <p:spPr>
              <a:xfrm>
                <a:off x="4450442" y="4398277"/>
                <a:ext cx="1931397" cy="1250645"/>
              </a:xfrm>
              <a:prstGeom prst="rect">
                <a:avLst/>
              </a:prstGeom>
            </p:spPr>
          </p:pic>
        </mc:Fallback>
      </mc:AlternateContent>
      <p:sp>
        <p:nvSpPr>
          <p:cNvPr id="5" name="TextBox 4">
            <a:extLst>
              <a:ext uri="{FF2B5EF4-FFF2-40B4-BE49-F238E27FC236}">
                <a16:creationId xmlns:a16="http://schemas.microsoft.com/office/drawing/2014/main" id="{C1477344-2D7A-4658-92EE-669CEA80DE06}"/>
              </a:ext>
            </a:extLst>
          </p:cNvPr>
          <p:cNvSpPr txBox="1"/>
          <p:nvPr/>
        </p:nvSpPr>
        <p:spPr>
          <a:xfrm>
            <a:off x="3119120" y="3840480"/>
            <a:ext cx="2412840" cy="523220"/>
          </a:xfrm>
          <a:prstGeom prst="rect">
            <a:avLst/>
          </a:prstGeom>
          <a:noFill/>
        </p:spPr>
        <p:txBody>
          <a:bodyPr wrap="none" rtlCol="0">
            <a:spAutoFit/>
          </a:bodyPr>
          <a:lstStyle/>
          <a:p>
            <a:r>
              <a:rPr lang="en-US" sz="1400" dirty="0"/>
              <a:t>Phasor: write the magnitude</a:t>
            </a:r>
          </a:p>
          <a:p>
            <a:r>
              <a:rPr lang="en-US" sz="1400" dirty="0"/>
              <a:t>In rms value</a:t>
            </a:r>
          </a:p>
        </p:txBody>
      </p:sp>
      <p:sp>
        <p:nvSpPr>
          <p:cNvPr id="8" name="TextBox 7">
            <a:extLst>
              <a:ext uri="{FF2B5EF4-FFF2-40B4-BE49-F238E27FC236}">
                <a16:creationId xmlns:a16="http://schemas.microsoft.com/office/drawing/2014/main" id="{37519407-B7D3-40FD-B0C2-8A1D903AD67F}"/>
              </a:ext>
            </a:extLst>
          </p:cNvPr>
          <p:cNvSpPr txBox="1"/>
          <p:nvPr/>
        </p:nvSpPr>
        <p:spPr>
          <a:xfrm>
            <a:off x="7196138" y="5737206"/>
            <a:ext cx="1775921" cy="738664"/>
          </a:xfrm>
          <a:prstGeom prst="rect">
            <a:avLst/>
          </a:prstGeom>
          <a:noFill/>
        </p:spPr>
        <p:txBody>
          <a:bodyPr wrap="square" rtlCol="0">
            <a:spAutoFit/>
          </a:bodyPr>
          <a:lstStyle/>
          <a:p>
            <a:r>
              <a:rPr lang="en-US" sz="1400" dirty="0"/>
              <a:t>Conventional: write the magnitude in peak value</a:t>
            </a:r>
          </a:p>
        </p:txBody>
      </p:sp>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1B786284-96FC-4ADC-86DB-714ED6C67DBE}"/>
                  </a:ext>
                </a:extLst>
              </p14:cNvPr>
              <p14:cNvContentPartPr/>
              <p14:nvPr/>
            </p14:nvContentPartPr>
            <p14:xfrm>
              <a:off x="4763280" y="6053200"/>
              <a:ext cx="2351880" cy="662400"/>
            </p14:xfrm>
          </p:contentPart>
        </mc:Choice>
        <mc:Fallback xmlns="">
          <p:pic>
            <p:nvPicPr>
              <p:cNvPr id="11" name="Ink 10">
                <a:extLst>
                  <a:ext uri="{FF2B5EF4-FFF2-40B4-BE49-F238E27FC236}">
                    <a16:creationId xmlns:a16="http://schemas.microsoft.com/office/drawing/2014/main" id="{1B786284-96FC-4ADC-86DB-714ED6C67DBE}"/>
                  </a:ext>
                </a:extLst>
              </p:cNvPr>
              <p:cNvPicPr/>
              <p:nvPr/>
            </p:nvPicPr>
            <p:blipFill>
              <a:blip r:embed="rId9"/>
              <a:stretch>
                <a:fillRect/>
              </a:stretch>
            </p:blipFill>
            <p:spPr>
              <a:xfrm>
                <a:off x="4754280" y="6044560"/>
                <a:ext cx="2369520" cy="680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38067DFB-8873-48BD-90A5-195E002967DD}"/>
                  </a:ext>
                </a:extLst>
              </p14:cNvPr>
              <p14:cNvContentPartPr/>
              <p14:nvPr/>
            </p14:nvContentPartPr>
            <p14:xfrm>
              <a:off x="2417051" y="5836876"/>
              <a:ext cx="116640" cy="18000"/>
            </p14:xfrm>
          </p:contentPart>
        </mc:Choice>
        <mc:Fallback xmlns="">
          <p:pic>
            <p:nvPicPr>
              <p:cNvPr id="2" name="Ink 1">
                <a:extLst>
                  <a:ext uri="{FF2B5EF4-FFF2-40B4-BE49-F238E27FC236}">
                    <a16:creationId xmlns:a16="http://schemas.microsoft.com/office/drawing/2014/main" id="{38067DFB-8873-48BD-90A5-195E002967DD}"/>
                  </a:ext>
                </a:extLst>
              </p:cNvPr>
              <p:cNvPicPr/>
              <p:nvPr/>
            </p:nvPicPr>
            <p:blipFill>
              <a:blip r:embed="rId11"/>
              <a:stretch>
                <a:fillRect/>
              </a:stretch>
            </p:blipFill>
            <p:spPr>
              <a:xfrm>
                <a:off x="2408051" y="5828236"/>
                <a:ext cx="1342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520EB63C-4CC6-406F-8462-4C708B8C00FF}"/>
                  </a:ext>
                </a:extLst>
              </p14:cNvPr>
              <p14:cNvContentPartPr/>
              <p14:nvPr/>
            </p14:nvContentPartPr>
            <p14:xfrm>
              <a:off x="2973971" y="5892676"/>
              <a:ext cx="267480" cy="360"/>
            </p14:xfrm>
          </p:contentPart>
        </mc:Choice>
        <mc:Fallback xmlns="">
          <p:pic>
            <p:nvPicPr>
              <p:cNvPr id="3" name="Ink 2">
                <a:extLst>
                  <a:ext uri="{FF2B5EF4-FFF2-40B4-BE49-F238E27FC236}">
                    <a16:creationId xmlns:a16="http://schemas.microsoft.com/office/drawing/2014/main" id="{520EB63C-4CC6-406F-8462-4C708B8C00FF}"/>
                  </a:ext>
                </a:extLst>
              </p:cNvPr>
              <p:cNvPicPr/>
              <p:nvPr/>
            </p:nvPicPr>
            <p:blipFill>
              <a:blip r:embed="rId13"/>
              <a:stretch>
                <a:fillRect/>
              </a:stretch>
            </p:blipFill>
            <p:spPr>
              <a:xfrm>
                <a:off x="2964971" y="5883676"/>
                <a:ext cx="285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9ED85BBA-7FE1-4329-9C75-24F3CD70E0C5}"/>
                  </a:ext>
                </a:extLst>
              </p14:cNvPr>
              <p14:cNvContentPartPr/>
              <p14:nvPr/>
            </p14:nvContentPartPr>
            <p14:xfrm>
              <a:off x="1689851" y="6095356"/>
              <a:ext cx="600120" cy="46800"/>
            </p14:xfrm>
          </p:contentPart>
        </mc:Choice>
        <mc:Fallback xmlns="">
          <p:pic>
            <p:nvPicPr>
              <p:cNvPr id="6" name="Ink 5">
                <a:extLst>
                  <a:ext uri="{FF2B5EF4-FFF2-40B4-BE49-F238E27FC236}">
                    <a16:creationId xmlns:a16="http://schemas.microsoft.com/office/drawing/2014/main" id="{9ED85BBA-7FE1-4329-9C75-24F3CD70E0C5}"/>
                  </a:ext>
                </a:extLst>
              </p:cNvPr>
              <p:cNvPicPr/>
              <p:nvPr/>
            </p:nvPicPr>
            <p:blipFill>
              <a:blip r:embed="rId15"/>
              <a:stretch>
                <a:fillRect/>
              </a:stretch>
            </p:blipFill>
            <p:spPr>
              <a:xfrm>
                <a:off x="1681211" y="6086356"/>
                <a:ext cx="6177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FE927AEB-8897-4E3A-8A53-E7F57E0F6DB4}"/>
                  </a:ext>
                </a:extLst>
              </p14:cNvPr>
              <p14:cNvContentPartPr/>
              <p14:nvPr/>
            </p14:nvContentPartPr>
            <p14:xfrm>
              <a:off x="5245931" y="5927236"/>
              <a:ext cx="239760" cy="21240"/>
            </p14:xfrm>
          </p:contentPart>
        </mc:Choice>
        <mc:Fallback xmlns="">
          <p:pic>
            <p:nvPicPr>
              <p:cNvPr id="9" name="Ink 8">
                <a:extLst>
                  <a:ext uri="{FF2B5EF4-FFF2-40B4-BE49-F238E27FC236}">
                    <a16:creationId xmlns:a16="http://schemas.microsoft.com/office/drawing/2014/main" id="{FE927AEB-8897-4E3A-8A53-E7F57E0F6DB4}"/>
                  </a:ext>
                </a:extLst>
              </p:cNvPr>
              <p:cNvPicPr/>
              <p:nvPr/>
            </p:nvPicPr>
            <p:blipFill>
              <a:blip r:embed="rId17"/>
              <a:stretch>
                <a:fillRect/>
              </a:stretch>
            </p:blipFill>
            <p:spPr>
              <a:xfrm>
                <a:off x="5237291" y="5918236"/>
                <a:ext cx="257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6EE038C3-48BF-46BB-A677-A8BE02B79A4F}"/>
                  </a:ext>
                </a:extLst>
              </p14:cNvPr>
              <p14:cNvContentPartPr/>
              <p14:nvPr/>
            </p14:nvContentPartPr>
            <p14:xfrm>
              <a:off x="6548771" y="5836876"/>
              <a:ext cx="190440" cy="35640"/>
            </p14:xfrm>
          </p:contentPart>
        </mc:Choice>
        <mc:Fallback xmlns="">
          <p:pic>
            <p:nvPicPr>
              <p:cNvPr id="10" name="Ink 9">
                <a:extLst>
                  <a:ext uri="{FF2B5EF4-FFF2-40B4-BE49-F238E27FC236}">
                    <a16:creationId xmlns:a16="http://schemas.microsoft.com/office/drawing/2014/main" id="{6EE038C3-48BF-46BB-A677-A8BE02B79A4F}"/>
                  </a:ext>
                </a:extLst>
              </p:cNvPr>
              <p:cNvPicPr/>
              <p:nvPr/>
            </p:nvPicPr>
            <p:blipFill>
              <a:blip r:embed="rId19"/>
              <a:stretch>
                <a:fillRect/>
              </a:stretch>
            </p:blipFill>
            <p:spPr>
              <a:xfrm>
                <a:off x="6539771" y="5828236"/>
                <a:ext cx="2080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A302F1E6-BC83-4DFD-9A91-7195E4240114}"/>
                  </a:ext>
                </a:extLst>
              </p14:cNvPr>
              <p14:cNvContentPartPr/>
              <p14:nvPr/>
            </p14:nvContentPartPr>
            <p14:xfrm>
              <a:off x="2558171" y="6166996"/>
              <a:ext cx="534960" cy="30600"/>
            </p14:xfrm>
          </p:contentPart>
        </mc:Choice>
        <mc:Fallback xmlns="">
          <p:pic>
            <p:nvPicPr>
              <p:cNvPr id="12" name="Ink 11">
                <a:extLst>
                  <a:ext uri="{FF2B5EF4-FFF2-40B4-BE49-F238E27FC236}">
                    <a16:creationId xmlns:a16="http://schemas.microsoft.com/office/drawing/2014/main" id="{A302F1E6-BC83-4DFD-9A91-7195E4240114}"/>
                  </a:ext>
                </a:extLst>
              </p:cNvPr>
              <p:cNvPicPr/>
              <p:nvPr/>
            </p:nvPicPr>
            <p:blipFill>
              <a:blip r:embed="rId21"/>
              <a:stretch>
                <a:fillRect/>
              </a:stretch>
            </p:blipFill>
            <p:spPr>
              <a:xfrm>
                <a:off x="2549531" y="6157996"/>
                <a:ext cx="5526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8822A245-72A3-4571-8DA8-C4FC326679D0}"/>
                  </a:ext>
                </a:extLst>
              </p14:cNvPr>
              <p14:cNvContentPartPr/>
              <p14:nvPr/>
            </p14:nvContentPartPr>
            <p14:xfrm>
              <a:off x="654131" y="6086356"/>
              <a:ext cx="799200" cy="549720"/>
            </p14:xfrm>
          </p:contentPart>
        </mc:Choice>
        <mc:Fallback xmlns="">
          <p:pic>
            <p:nvPicPr>
              <p:cNvPr id="15" name="Ink 14">
                <a:extLst>
                  <a:ext uri="{FF2B5EF4-FFF2-40B4-BE49-F238E27FC236}">
                    <a16:creationId xmlns:a16="http://schemas.microsoft.com/office/drawing/2014/main" id="{8822A245-72A3-4571-8DA8-C4FC326679D0}"/>
                  </a:ext>
                </a:extLst>
              </p:cNvPr>
              <p:cNvPicPr/>
              <p:nvPr/>
            </p:nvPicPr>
            <p:blipFill>
              <a:blip r:embed="rId23"/>
              <a:stretch>
                <a:fillRect/>
              </a:stretch>
            </p:blipFill>
            <p:spPr>
              <a:xfrm>
                <a:off x="645491" y="6077356"/>
                <a:ext cx="81684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A80E0CBC-341A-41D2-A35B-D74DD474A9C8}"/>
                  </a:ext>
                </a:extLst>
              </p14:cNvPr>
              <p14:cNvContentPartPr/>
              <p14:nvPr/>
            </p14:nvContentPartPr>
            <p14:xfrm>
              <a:off x="2105651" y="6582436"/>
              <a:ext cx="267480" cy="21240"/>
            </p14:xfrm>
          </p:contentPart>
        </mc:Choice>
        <mc:Fallback xmlns="">
          <p:pic>
            <p:nvPicPr>
              <p:cNvPr id="16" name="Ink 15">
                <a:extLst>
                  <a:ext uri="{FF2B5EF4-FFF2-40B4-BE49-F238E27FC236}">
                    <a16:creationId xmlns:a16="http://schemas.microsoft.com/office/drawing/2014/main" id="{A80E0CBC-341A-41D2-A35B-D74DD474A9C8}"/>
                  </a:ext>
                </a:extLst>
              </p:cNvPr>
              <p:cNvPicPr/>
              <p:nvPr/>
            </p:nvPicPr>
            <p:blipFill>
              <a:blip r:embed="rId25"/>
              <a:stretch>
                <a:fillRect/>
              </a:stretch>
            </p:blipFill>
            <p:spPr>
              <a:xfrm>
                <a:off x="2097011" y="6573796"/>
                <a:ext cx="285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C63CF58-C74E-4EAB-AEDE-4316E944B8A8}"/>
                  </a:ext>
                </a:extLst>
              </p14:cNvPr>
              <p14:cNvContentPartPr/>
              <p14:nvPr/>
            </p14:nvContentPartPr>
            <p14:xfrm>
              <a:off x="4820771" y="6074476"/>
              <a:ext cx="326520" cy="517320"/>
            </p14:xfrm>
          </p:contentPart>
        </mc:Choice>
        <mc:Fallback xmlns="">
          <p:pic>
            <p:nvPicPr>
              <p:cNvPr id="17" name="Ink 16">
                <a:extLst>
                  <a:ext uri="{FF2B5EF4-FFF2-40B4-BE49-F238E27FC236}">
                    <a16:creationId xmlns:a16="http://schemas.microsoft.com/office/drawing/2014/main" id="{5C63CF58-C74E-4EAB-AEDE-4316E944B8A8}"/>
                  </a:ext>
                </a:extLst>
              </p:cNvPr>
              <p:cNvPicPr/>
              <p:nvPr/>
            </p:nvPicPr>
            <p:blipFill>
              <a:blip r:embed="rId27"/>
              <a:stretch>
                <a:fillRect/>
              </a:stretch>
            </p:blipFill>
            <p:spPr>
              <a:xfrm>
                <a:off x="4812131" y="6065476"/>
                <a:ext cx="34416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228ABC31-E1A3-4CE4-85B2-19CF429FD610}"/>
                  </a:ext>
                </a:extLst>
              </p14:cNvPr>
              <p14:cNvContentPartPr/>
              <p14:nvPr/>
            </p14:nvContentPartPr>
            <p14:xfrm>
              <a:off x="4146851" y="6520516"/>
              <a:ext cx="78480" cy="360"/>
            </p14:xfrm>
          </p:contentPart>
        </mc:Choice>
        <mc:Fallback xmlns="">
          <p:pic>
            <p:nvPicPr>
              <p:cNvPr id="18" name="Ink 17">
                <a:extLst>
                  <a:ext uri="{FF2B5EF4-FFF2-40B4-BE49-F238E27FC236}">
                    <a16:creationId xmlns:a16="http://schemas.microsoft.com/office/drawing/2014/main" id="{228ABC31-E1A3-4CE4-85B2-19CF429FD610}"/>
                  </a:ext>
                </a:extLst>
              </p:cNvPr>
              <p:cNvPicPr/>
              <p:nvPr/>
            </p:nvPicPr>
            <p:blipFill>
              <a:blip r:embed="rId29"/>
              <a:stretch>
                <a:fillRect/>
              </a:stretch>
            </p:blipFill>
            <p:spPr>
              <a:xfrm>
                <a:off x="4138211" y="6511516"/>
                <a:ext cx="96120" cy="18000"/>
              </a:xfrm>
              <a:prstGeom prst="rect">
                <a:avLst/>
              </a:prstGeom>
            </p:spPr>
          </p:pic>
        </mc:Fallback>
      </mc:AlternateContent>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70"/>
                                        </p:tgtEl>
                                        <p:attrNameLst>
                                          <p:attrName>style.visibility</p:attrName>
                                        </p:attrNameLst>
                                      </p:cBhvr>
                                      <p:to>
                                        <p:strVal val="visible"/>
                                      </p:to>
                                    </p:set>
                                    <p:animEffect transition="in" filter="fade">
                                      <p:cBhvr>
                                        <p:cTn id="7" dur="2000"/>
                                        <p:tgtEl>
                                          <p:spTgt spid="839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972"/>
                                        </p:tgtEl>
                                        <p:attrNameLst>
                                          <p:attrName>style.visibility</p:attrName>
                                        </p:attrNameLst>
                                      </p:cBhvr>
                                      <p:to>
                                        <p:strVal val="visible"/>
                                      </p:to>
                                    </p:set>
                                    <p:animEffect transition="in" filter="fade">
                                      <p:cBhvr>
                                        <p:cTn id="12" dur="2000"/>
                                        <p:tgtEl>
                                          <p:spTgt spid="839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973"/>
                                        </p:tgtEl>
                                        <p:attrNameLst>
                                          <p:attrName>style.visibility</p:attrName>
                                        </p:attrNameLst>
                                      </p:cBhvr>
                                      <p:to>
                                        <p:strVal val="visible"/>
                                      </p:to>
                                    </p:set>
                                    <p:animEffect transition="in" filter="fade">
                                      <p:cBhvr>
                                        <p:cTn id="17" dur="2000"/>
                                        <p:tgtEl>
                                          <p:spTgt spid="83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393700" y="601663"/>
            <a:ext cx="7759700" cy="684212"/>
          </a:xfrm>
        </p:spPr>
        <p:txBody>
          <a:bodyPr/>
          <a:lstStyle/>
          <a:p>
            <a:r>
              <a:rPr lang="en-AU"/>
              <a:t>Example 3</a:t>
            </a:r>
          </a:p>
        </p:txBody>
      </p:sp>
      <p:pic>
        <p:nvPicPr>
          <p:cNvPr id="30723" name="Picture 2"/>
          <p:cNvPicPr>
            <a:picLocks noGrp="1" noChangeAspect="1" noChangeArrowheads="1"/>
          </p:cNvPicPr>
          <p:nvPr>
            <p:ph idx="1"/>
          </p:nvPr>
        </p:nvPicPr>
        <p:blipFill>
          <a:blip r:embed="rId2"/>
          <a:srcRect/>
          <a:stretch>
            <a:fillRect/>
          </a:stretch>
        </p:blipFill>
        <p:spPr>
          <a:xfrm>
            <a:off x="500063" y="1285875"/>
            <a:ext cx="6591300" cy="733425"/>
          </a:xfrm>
        </p:spPr>
      </p:pic>
      <p:pic>
        <p:nvPicPr>
          <p:cNvPr id="30724" name="Picture 3"/>
          <p:cNvPicPr>
            <a:picLocks noChangeAspect="1" noChangeArrowheads="1"/>
          </p:cNvPicPr>
          <p:nvPr/>
        </p:nvPicPr>
        <p:blipFill>
          <a:blip r:embed="rId3"/>
          <a:srcRect/>
          <a:stretch>
            <a:fillRect/>
          </a:stretch>
        </p:blipFill>
        <p:spPr bwMode="auto">
          <a:xfrm>
            <a:off x="500063" y="1928813"/>
            <a:ext cx="2571750" cy="2535237"/>
          </a:xfrm>
          <a:prstGeom prst="rect">
            <a:avLst/>
          </a:prstGeom>
          <a:noFill/>
          <a:ln w="9525">
            <a:noFill/>
            <a:miter lim="800000"/>
            <a:headEnd/>
            <a:tailEnd/>
          </a:ln>
        </p:spPr>
      </p:pic>
      <p:pic>
        <p:nvPicPr>
          <p:cNvPr id="84996" name="Picture 4"/>
          <p:cNvPicPr>
            <a:picLocks noChangeAspect="1" noChangeArrowheads="1"/>
          </p:cNvPicPr>
          <p:nvPr/>
        </p:nvPicPr>
        <p:blipFill>
          <a:blip r:embed="rId4"/>
          <a:srcRect/>
          <a:stretch>
            <a:fillRect/>
          </a:stretch>
        </p:blipFill>
        <p:spPr bwMode="auto">
          <a:xfrm>
            <a:off x="0" y="4643438"/>
            <a:ext cx="6400800" cy="1943100"/>
          </a:xfrm>
          <a:prstGeom prst="rect">
            <a:avLst/>
          </a:prstGeom>
          <a:noFill/>
          <a:ln w="9525">
            <a:noFill/>
            <a:miter lim="800000"/>
            <a:headEnd/>
            <a:tailEnd/>
          </a:ln>
        </p:spPr>
      </p:pic>
      <p:pic>
        <p:nvPicPr>
          <p:cNvPr id="84997" name="Picture 5"/>
          <p:cNvPicPr>
            <a:picLocks noChangeAspect="1" noChangeArrowheads="1"/>
          </p:cNvPicPr>
          <p:nvPr/>
        </p:nvPicPr>
        <p:blipFill>
          <a:blip r:embed="rId5"/>
          <a:srcRect/>
          <a:stretch>
            <a:fillRect/>
          </a:stretch>
        </p:blipFill>
        <p:spPr bwMode="auto">
          <a:xfrm>
            <a:off x="3714750" y="2000250"/>
            <a:ext cx="4248150" cy="288607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D4C53C7C-B69E-4CAA-8703-3D5DB125D00C}" type="slidenum">
              <a:rPr lang="en-US" smtClean="0"/>
              <a:pPr>
                <a:defRPr/>
              </a:pPr>
              <a:t>9</a:t>
            </a:fld>
            <a:endParaRPr lang="en-US"/>
          </a:p>
        </p:txBody>
      </p:sp>
    </p:spTree>
  </p:cSld>
  <p:clrMapOvr>
    <a:masterClrMapping/>
  </p:clrMapOvr>
  <p:transition spd="slow" advTm="5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fade">
                                      <p:cBhvr>
                                        <p:cTn id="7" dur="2000"/>
                                        <p:tgtEl>
                                          <p:spTgt spid="849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997"/>
                                        </p:tgtEl>
                                        <p:attrNameLst>
                                          <p:attrName>style.visibility</p:attrName>
                                        </p:attrNameLst>
                                      </p:cBhvr>
                                      <p:to>
                                        <p:strVal val="visible"/>
                                      </p:to>
                                    </p:set>
                                    <p:animEffect transition="in" filter="fade">
                                      <p:cBhvr>
                                        <p:cTn id="12" dur="2000"/>
                                        <p:tgtEl>
                                          <p:spTgt spid="8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25136</TotalTime>
  <Words>1164</Words>
  <Application>Microsoft Office PowerPoint</Application>
  <PresentationFormat>On-screen Show (4:3)</PresentationFormat>
  <Paragraphs>274</Paragraphs>
  <Slides>54</Slides>
  <Notes>29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4" baseType="lpstr">
      <vt:lpstr>Arial</vt:lpstr>
      <vt:lpstr>Calibri</vt:lpstr>
      <vt:lpstr>Cambria Math</vt:lpstr>
      <vt:lpstr>Symbol</vt:lpstr>
      <vt:lpstr>Times New Roman</vt:lpstr>
      <vt:lpstr>Vardana</vt:lpstr>
      <vt:lpstr>Verdana</vt:lpstr>
      <vt:lpstr>Wingdings</vt:lpstr>
      <vt:lpstr>Office Theme</vt:lpstr>
      <vt:lpstr>Equation</vt:lpstr>
      <vt:lpstr>PowerPoint Presentation</vt:lpstr>
      <vt:lpstr>PowerPoint Presentation</vt:lpstr>
      <vt:lpstr>Impedance and Phasor Diagrams</vt:lpstr>
      <vt:lpstr>Impedance and Phasor Diagrams</vt:lpstr>
      <vt:lpstr>Impedance and Phasor Diagrams</vt:lpstr>
      <vt:lpstr>Impedance and Phasor Diagrams</vt:lpstr>
      <vt:lpstr>Example 1</vt:lpstr>
      <vt:lpstr>Example 2</vt:lpstr>
      <vt:lpstr>Example 3</vt:lpstr>
      <vt:lpstr>Example 4</vt:lpstr>
      <vt:lpstr>Series Connection of Impedances</vt:lpstr>
      <vt:lpstr>Series Connection of Impedances</vt:lpstr>
      <vt:lpstr>Series Connection of Impedances</vt:lpstr>
      <vt:lpstr>Example 5: Series Connection of Impedances</vt:lpstr>
      <vt:lpstr>Example 6: Series Connection of Impedances</vt:lpstr>
      <vt:lpstr>PowerPoint Presentation</vt:lpstr>
      <vt:lpstr>PowerPoint Presentation</vt:lpstr>
      <vt:lpstr>Voltage Divider Rule</vt:lpstr>
      <vt:lpstr>Voltage Divider continued</vt:lpstr>
      <vt:lpstr>Voltage Divider Rule</vt:lpstr>
      <vt:lpstr>Example 7: Voltage Divider</vt:lpstr>
      <vt:lpstr>Example 7 continued</vt:lpstr>
      <vt:lpstr>Example 7 Continued</vt:lpstr>
      <vt:lpstr>Example 8: Series Connection of Impedances</vt:lpstr>
      <vt:lpstr>Example 8 continued</vt:lpstr>
      <vt:lpstr>Example 8 Continued </vt:lpstr>
      <vt:lpstr>Example 8 Continued</vt:lpstr>
      <vt:lpstr>Example 8 Continued</vt:lpstr>
      <vt:lpstr>Example 8 Continued</vt:lpstr>
      <vt:lpstr>Frequency response of series circuits</vt:lpstr>
      <vt:lpstr>Frequency response of series circuits</vt:lpstr>
      <vt:lpstr>Frequency response of a series R-C circuit</vt:lpstr>
      <vt:lpstr>Frequency response of a series R-C circuit</vt:lpstr>
      <vt:lpstr>Frequency response of a series R-L circuit</vt:lpstr>
      <vt:lpstr>Frequency response of a series R-L circuit</vt:lpstr>
      <vt:lpstr>Example Continued</vt:lpstr>
      <vt:lpstr>Example Continued</vt:lpstr>
      <vt:lpstr>Example Continued</vt:lpstr>
      <vt:lpstr>Parallel AC Circuits</vt:lpstr>
      <vt:lpstr>Parallel AC Circuits</vt:lpstr>
      <vt:lpstr>Parallel AC Circuits</vt:lpstr>
      <vt:lpstr>Example Continued</vt:lpstr>
      <vt:lpstr>Example Continued</vt:lpstr>
      <vt:lpstr>Parallel AC Circuits</vt:lpstr>
      <vt:lpstr>Example Continued</vt:lpstr>
      <vt:lpstr>Example Continued</vt:lpstr>
      <vt:lpstr>Parallel AC Circuits, more examples</vt:lpstr>
      <vt:lpstr>Current Divider Rule</vt:lpstr>
      <vt:lpstr>Current Divider Rule</vt:lpstr>
      <vt:lpstr>Another Example</vt:lpstr>
      <vt:lpstr>Frequency separation</vt:lpstr>
      <vt:lpstr>Frequency separation</vt:lpstr>
      <vt:lpstr>Frequency separation</vt:lpstr>
      <vt:lpstr>Frequency separation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Ryan Curtis</dc:creator>
  <cp:lastModifiedBy>Mohamed Fareq Malek</cp:lastModifiedBy>
  <cp:revision>143</cp:revision>
  <cp:lastPrinted>2010-06-29T02:03:54Z</cp:lastPrinted>
  <dcterms:created xsi:type="dcterms:W3CDTF">2011-12-01T23:09:04Z</dcterms:created>
  <dcterms:modified xsi:type="dcterms:W3CDTF">2023-04-01T07:58:43Z</dcterms:modified>
</cp:coreProperties>
</file>